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2.xml" ContentType="application/vnd.openxmlformats-officedocument.theme+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theme/theme3.xml" ContentType="application/vnd.openxmlformats-officedocument.theme+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theme/theme4.xml" ContentType="application/vnd.openxmlformats-officedocument.theme+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 id="2147483877" r:id="rId5"/>
    <p:sldMasterId id="2147483964" r:id="rId6"/>
    <p:sldMasterId id="2147484051" r:id="rId7"/>
    <p:sldMasterId id="2147484138" r:id="rId8"/>
  </p:sldMasterIdLst>
  <p:notesMasterIdLst>
    <p:notesMasterId r:id="rId22"/>
  </p:notesMasterIdLst>
  <p:handoutMasterIdLst>
    <p:handoutMasterId r:id="rId23"/>
  </p:handoutMasterIdLst>
  <p:sldIdLst>
    <p:sldId id="462" r:id="rId9"/>
    <p:sldId id="614" r:id="rId10"/>
    <p:sldId id="762" r:id="rId11"/>
    <p:sldId id="765" r:id="rId12"/>
    <p:sldId id="768" r:id="rId13"/>
    <p:sldId id="769" r:id="rId14"/>
    <p:sldId id="763" r:id="rId15"/>
    <p:sldId id="753" r:id="rId16"/>
    <p:sldId id="758" r:id="rId17"/>
    <p:sldId id="764" r:id="rId18"/>
    <p:sldId id="754" r:id="rId19"/>
    <p:sldId id="770" r:id="rId20"/>
    <p:sldId id="771" r:id="rId21"/>
  </p:sldIdLst>
  <p:sldSz cx="12192000" cy="6858000"/>
  <p:notesSz cx="9775825" cy="6645275"/>
  <p:custDataLst>
    <p:tags r:id="rId24"/>
  </p:custDataLst>
  <p:defaultText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3771"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arrow, Joshua" initials="BJ" lastIdx="11" clrIdx="0">
    <p:extLst>
      <p:ext uri="{19B8F6BF-5375-455C-9EA6-DF929625EA0E}">
        <p15:presenceInfo xmlns:p15="http://schemas.microsoft.com/office/powerpoint/2012/main" userId="S-1-5-21-3476036342-1731177862-1559577602-51474" providerId="AD"/>
      </p:ext>
    </p:extLst>
  </p:cmAuthor>
  <p:cmAuthor id="2" name="Singh, Vaishali" initials="SV" lastIdx="7" clrIdx="1">
    <p:extLst>
      <p:ext uri="{19B8F6BF-5375-455C-9EA6-DF929625EA0E}">
        <p15:presenceInfo xmlns:p15="http://schemas.microsoft.com/office/powerpoint/2012/main" userId="S-1-5-21-3476036342-1731177862-1559577602-15527" providerId="AD"/>
      </p:ext>
    </p:extLst>
  </p:cmAuthor>
  <p:cmAuthor id="3" name="Grant" initials="G" lastIdx="1" clrIdx="2">
    <p:extLst>
      <p:ext uri="{19B8F6BF-5375-455C-9EA6-DF929625EA0E}">
        <p15:presenceInfo xmlns:p15="http://schemas.microsoft.com/office/powerpoint/2012/main" userId="Grant" providerId="None"/>
      </p:ext>
    </p:extLst>
  </p:cmAuthor>
  <p:cmAuthor id="4" name="Foppa, Pedro" initials="FP" lastIdx="1" clrIdx="3">
    <p:extLst>
      <p:ext uri="{19B8F6BF-5375-455C-9EA6-DF929625EA0E}">
        <p15:presenceInfo xmlns:p15="http://schemas.microsoft.com/office/powerpoint/2012/main" userId="S::pfoppa@qa.com::78b15ebb-14ab-45f0-97b3-f50a9b67ce6d"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CEF9"/>
    <a:srgbClr val="004050"/>
    <a:srgbClr val="C05764"/>
    <a:srgbClr val="03EAB3"/>
    <a:srgbClr val="00D2FE"/>
    <a:srgbClr val="28CEF6"/>
    <a:srgbClr val="FFD217"/>
    <a:srgbClr val="FF6124"/>
    <a:srgbClr val="EECF40"/>
    <a:srgbClr val="A5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83CBB3B-E3C9-0042-A803-A2842F8B93AF}" v="2" dt="2020-09-28T09:41:32.726"/>
    <p1510:client id="{FA8BB451-87D3-A64A-B486-A2C3D0300D09}" v="94" dt="2020-09-28T13:28:58.01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364"/>
    <p:restoredTop sz="94601"/>
  </p:normalViewPr>
  <p:slideViewPr>
    <p:cSldViewPr snapToGrid="0" snapToObjects="1">
      <p:cViewPr varScale="1">
        <p:scale>
          <a:sx n="83" d="100"/>
          <a:sy n="83" d="100"/>
        </p:scale>
        <p:origin x="72" y="850"/>
      </p:cViewPr>
      <p:guideLst>
        <p:guide pos="3840"/>
        <p:guide orient="horz" pos="3771"/>
      </p:guideLst>
    </p:cSldViewPr>
  </p:slideViewPr>
  <p:notesTextViewPr>
    <p:cViewPr>
      <p:scale>
        <a:sx n="1" d="1"/>
        <a:sy n="1" d="1"/>
      </p:scale>
      <p:origin x="0" y="0"/>
    </p:cViewPr>
  </p:notesTextViewPr>
  <p:notesViewPr>
    <p:cSldViewPr snapToGrid="0" snapToObjects="1">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3.xml"/><Relationship Id="rId7" Type="http://schemas.openxmlformats.org/officeDocument/2006/relationships/slideMaster" Target="slideMasters/slideMaster4.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3.xml"/><Relationship Id="rId24" Type="http://schemas.openxmlformats.org/officeDocument/2006/relationships/tags" Target="tags/tag1.xml"/><Relationship Id="rId5" Type="http://schemas.openxmlformats.org/officeDocument/2006/relationships/slideMaster" Target="slideMasters/slideMaster2.xml"/><Relationship Id="rId15" Type="http://schemas.openxmlformats.org/officeDocument/2006/relationships/slide" Target="slides/slide7.xml"/><Relationship Id="rId23" Type="http://schemas.openxmlformats.org/officeDocument/2006/relationships/handoutMaster" Target="handoutMasters/handoutMaster1.xml"/><Relationship Id="rId28" Type="http://schemas.openxmlformats.org/officeDocument/2006/relationships/theme" Target="theme/theme1.xml"/><Relationship Id="rId10" Type="http://schemas.openxmlformats.org/officeDocument/2006/relationships/slide" Target="slides/slide2.xml"/><Relationship Id="rId19" Type="http://schemas.openxmlformats.org/officeDocument/2006/relationships/slide" Target="slides/slide11.xml"/><Relationship Id="rId31"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notesMaster" Target="notesMasters/notesMaster1.xml"/><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aller, Michelle" userId="269c6baa-3bea-43e2-b302-c27845c1a42b" providerId="ADAL" clId="{FA8BB451-87D3-A64A-B486-A2C3D0300D09}"/>
    <pc:docChg chg="undo custSel addSld delSld modSld">
      <pc:chgData name="Waller, Michelle" userId="269c6baa-3bea-43e2-b302-c27845c1a42b" providerId="ADAL" clId="{FA8BB451-87D3-A64A-B486-A2C3D0300D09}" dt="2020-09-28T13:30:46.700" v="1357" actId="478"/>
      <pc:docMkLst>
        <pc:docMk/>
      </pc:docMkLst>
      <pc:sldChg chg="modSp mod modClrScheme chgLayout">
        <pc:chgData name="Waller, Michelle" userId="269c6baa-3bea-43e2-b302-c27845c1a42b" providerId="ADAL" clId="{FA8BB451-87D3-A64A-B486-A2C3D0300D09}" dt="2020-09-24T10:02:07.279" v="380" actId="700"/>
        <pc:sldMkLst>
          <pc:docMk/>
          <pc:sldMk cId="1112600258" sldId="462"/>
        </pc:sldMkLst>
        <pc:spChg chg="mod ord">
          <ac:chgData name="Waller, Michelle" userId="269c6baa-3bea-43e2-b302-c27845c1a42b" providerId="ADAL" clId="{FA8BB451-87D3-A64A-B486-A2C3D0300D09}" dt="2020-09-24T10:02:07.279" v="380" actId="700"/>
          <ac:spMkLst>
            <pc:docMk/>
            <pc:sldMk cId="1112600258" sldId="462"/>
            <ac:spMk id="2" creationId="{00000000-0000-0000-0000-000000000000}"/>
          </ac:spMkLst>
        </pc:spChg>
        <pc:spChg chg="mod ord">
          <ac:chgData name="Waller, Michelle" userId="269c6baa-3bea-43e2-b302-c27845c1a42b" providerId="ADAL" clId="{FA8BB451-87D3-A64A-B486-A2C3D0300D09}" dt="2020-09-24T10:02:07.279" v="380" actId="700"/>
          <ac:spMkLst>
            <pc:docMk/>
            <pc:sldMk cId="1112600258" sldId="462"/>
            <ac:spMk id="3" creationId="{00000000-0000-0000-0000-000000000000}"/>
          </ac:spMkLst>
        </pc:spChg>
      </pc:sldChg>
      <pc:sldChg chg="modSp mod">
        <pc:chgData name="Waller, Michelle" userId="269c6baa-3bea-43e2-b302-c27845c1a42b" providerId="ADAL" clId="{FA8BB451-87D3-A64A-B486-A2C3D0300D09}" dt="2020-09-23T16:06:07.163" v="371" actId="20577"/>
        <pc:sldMkLst>
          <pc:docMk/>
          <pc:sldMk cId="3329272137" sldId="614"/>
        </pc:sldMkLst>
        <pc:spChg chg="mod">
          <ac:chgData name="Waller, Michelle" userId="269c6baa-3bea-43e2-b302-c27845c1a42b" providerId="ADAL" clId="{FA8BB451-87D3-A64A-B486-A2C3D0300D09}" dt="2020-09-23T16:06:07.163" v="371" actId="20577"/>
          <ac:spMkLst>
            <pc:docMk/>
            <pc:sldMk cId="3329272137" sldId="614"/>
            <ac:spMk id="2" creationId="{00000000-0000-0000-0000-000000000000}"/>
          </ac:spMkLst>
        </pc:spChg>
        <pc:spChg chg="mod">
          <ac:chgData name="Waller, Michelle" userId="269c6baa-3bea-43e2-b302-c27845c1a42b" providerId="ADAL" clId="{FA8BB451-87D3-A64A-B486-A2C3D0300D09}" dt="2020-09-23T13:28:00.261" v="21" actId="20577"/>
          <ac:spMkLst>
            <pc:docMk/>
            <pc:sldMk cId="3329272137" sldId="614"/>
            <ac:spMk id="5" creationId="{00000000-0000-0000-0000-000000000000}"/>
          </ac:spMkLst>
        </pc:spChg>
      </pc:sldChg>
      <pc:sldChg chg="addSp modSp del mod modClrScheme chgLayout">
        <pc:chgData name="Waller, Michelle" userId="269c6baa-3bea-43e2-b302-c27845c1a42b" providerId="ADAL" clId="{FA8BB451-87D3-A64A-B486-A2C3D0300D09}" dt="2020-09-23T13:32:47.624" v="35" actId="2696"/>
        <pc:sldMkLst>
          <pc:docMk/>
          <pc:sldMk cId="856531162" sldId="752"/>
        </pc:sldMkLst>
        <pc:spChg chg="mod ord">
          <ac:chgData name="Waller, Michelle" userId="269c6baa-3bea-43e2-b302-c27845c1a42b" providerId="ADAL" clId="{FA8BB451-87D3-A64A-B486-A2C3D0300D09}" dt="2020-09-23T13:32:41.093" v="34"/>
          <ac:spMkLst>
            <pc:docMk/>
            <pc:sldMk cId="856531162" sldId="752"/>
            <ac:spMk id="2" creationId="{00000000-0000-0000-0000-000000000000}"/>
          </ac:spMkLst>
        </pc:spChg>
        <pc:spChg chg="add mod ord">
          <ac:chgData name="Waller, Michelle" userId="269c6baa-3bea-43e2-b302-c27845c1a42b" providerId="ADAL" clId="{FA8BB451-87D3-A64A-B486-A2C3D0300D09}" dt="2020-09-23T13:32:09.311" v="30" actId="700"/>
          <ac:spMkLst>
            <pc:docMk/>
            <pc:sldMk cId="856531162" sldId="752"/>
            <ac:spMk id="3" creationId="{86C47D5A-368F-2B43-BC6A-44746F2E0819}"/>
          </ac:spMkLst>
        </pc:spChg>
        <pc:spChg chg="mod ord">
          <ac:chgData name="Waller, Michelle" userId="269c6baa-3bea-43e2-b302-c27845c1a42b" providerId="ADAL" clId="{FA8BB451-87D3-A64A-B486-A2C3D0300D09}" dt="2020-09-23T13:32:21.492" v="33" actId="20577"/>
          <ac:spMkLst>
            <pc:docMk/>
            <pc:sldMk cId="856531162" sldId="752"/>
            <ac:spMk id="5" creationId="{00000000-0000-0000-0000-000000000000}"/>
          </ac:spMkLst>
        </pc:spChg>
      </pc:sldChg>
      <pc:sldChg chg="addSp delSp modSp mod">
        <pc:chgData name="Waller, Michelle" userId="269c6baa-3bea-43e2-b302-c27845c1a42b" providerId="ADAL" clId="{FA8BB451-87D3-A64A-B486-A2C3D0300D09}" dt="2020-09-28T10:07:57.686" v="1112" actId="207"/>
        <pc:sldMkLst>
          <pc:docMk/>
          <pc:sldMk cId="2660385598" sldId="753"/>
        </pc:sldMkLst>
        <pc:spChg chg="del mod">
          <ac:chgData name="Waller, Michelle" userId="269c6baa-3bea-43e2-b302-c27845c1a42b" providerId="ADAL" clId="{FA8BB451-87D3-A64A-B486-A2C3D0300D09}" dt="2020-09-24T11:16:11.587" v="915" actId="478"/>
          <ac:spMkLst>
            <pc:docMk/>
            <pc:sldMk cId="2660385598" sldId="753"/>
            <ac:spMk id="2" creationId="{95A0AEC5-397B-E446-A3AD-1862F25860B9}"/>
          </ac:spMkLst>
        </pc:spChg>
        <pc:spChg chg="add del mod">
          <ac:chgData name="Waller, Michelle" userId="269c6baa-3bea-43e2-b302-c27845c1a42b" providerId="ADAL" clId="{FA8BB451-87D3-A64A-B486-A2C3D0300D09}" dt="2020-09-24T11:17:24.549" v="927" actId="478"/>
          <ac:spMkLst>
            <pc:docMk/>
            <pc:sldMk cId="2660385598" sldId="753"/>
            <ac:spMk id="4" creationId="{CC01A843-356E-B748-BB57-AE8DDD1227F2}"/>
          </ac:spMkLst>
        </pc:spChg>
        <pc:spChg chg="add del mod">
          <ac:chgData name="Waller, Michelle" userId="269c6baa-3bea-43e2-b302-c27845c1a42b" providerId="ADAL" clId="{FA8BB451-87D3-A64A-B486-A2C3D0300D09}" dt="2020-09-24T11:18:18.074" v="933" actId="478"/>
          <ac:spMkLst>
            <pc:docMk/>
            <pc:sldMk cId="2660385598" sldId="753"/>
            <ac:spMk id="5" creationId="{5F8D7CFA-2B58-BF48-A744-2939FA8A9A90}"/>
          </ac:spMkLst>
        </pc:spChg>
        <pc:spChg chg="mod">
          <ac:chgData name="Waller, Michelle" userId="269c6baa-3bea-43e2-b302-c27845c1a42b" providerId="ADAL" clId="{FA8BB451-87D3-A64A-B486-A2C3D0300D09}" dt="2020-09-23T15:26:58.137" v="363" actId="2711"/>
          <ac:spMkLst>
            <pc:docMk/>
            <pc:sldMk cId="2660385598" sldId="753"/>
            <ac:spMk id="8" creationId="{AAF02E37-03DE-714A-B93D-34F9AE64C22B}"/>
          </ac:spMkLst>
        </pc:spChg>
        <pc:spChg chg="mod">
          <ac:chgData name="Waller, Michelle" userId="269c6baa-3bea-43e2-b302-c27845c1a42b" providerId="ADAL" clId="{FA8BB451-87D3-A64A-B486-A2C3D0300D09}" dt="2020-09-28T10:07:57.686" v="1112" actId="207"/>
          <ac:spMkLst>
            <pc:docMk/>
            <pc:sldMk cId="2660385598" sldId="753"/>
            <ac:spMk id="9" creationId="{28BFD558-7C1A-3A4A-8CE5-9F2C19E807EE}"/>
          </ac:spMkLst>
        </pc:spChg>
        <pc:picChg chg="del">
          <ac:chgData name="Waller, Michelle" userId="269c6baa-3bea-43e2-b302-c27845c1a42b" providerId="ADAL" clId="{FA8BB451-87D3-A64A-B486-A2C3D0300D09}" dt="2020-09-23T13:51:05.709" v="169" actId="478"/>
          <ac:picMkLst>
            <pc:docMk/>
            <pc:sldMk cId="2660385598" sldId="753"/>
            <ac:picMk id="7" creationId="{0F5D2F07-8308-0A49-8D06-E00323D282A6}"/>
          </ac:picMkLst>
        </pc:picChg>
      </pc:sldChg>
      <pc:sldChg chg="addSp modSp mod modClrScheme chgLayout">
        <pc:chgData name="Waller, Michelle" userId="269c6baa-3bea-43e2-b302-c27845c1a42b" providerId="ADAL" clId="{FA8BB451-87D3-A64A-B486-A2C3D0300D09}" dt="2020-09-24T10:58:04.498" v="821" actId="1036"/>
        <pc:sldMkLst>
          <pc:docMk/>
          <pc:sldMk cId="3029155676" sldId="754"/>
        </pc:sldMkLst>
        <pc:spChg chg="mod ord">
          <ac:chgData name="Waller, Michelle" userId="269c6baa-3bea-43e2-b302-c27845c1a42b" providerId="ADAL" clId="{FA8BB451-87D3-A64A-B486-A2C3D0300D09}" dt="2020-09-24T09:18:05.892" v="375" actId="948"/>
          <ac:spMkLst>
            <pc:docMk/>
            <pc:sldMk cId="3029155676" sldId="754"/>
            <ac:spMk id="2" creationId="{00000000-0000-0000-0000-000000000000}"/>
          </ac:spMkLst>
        </pc:spChg>
        <pc:spChg chg="mod ord">
          <ac:chgData name="Waller, Michelle" userId="269c6baa-3bea-43e2-b302-c27845c1a42b" providerId="ADAL" clId="{FA8BB451-87D3-A64A-B486-A2C3D0300D09}" dt="2020-09-23T15:28:33.063" v="370" actId="2711"/>
          <ac:spMkLst>
            <pc:docMk/>
            <pc:sldMk cId="3029155676" sldId="754"/>
            <ac:spMk id="5" creationId="{00000000-0000-0000-0000-000000000000}"/>
          </ac:spMkLst>
        </pc:spChg>
        <pc:picChg chg="add mod">
          <ac:chgData name="Waller, Michelle" userId="269c6baa-3bea-43e2-b302-c27845c1a42b" providerId="ADAL" clId="{FA8BB451-87D3-A64A-B486-A2C3D0300D09}" dt="2020-09-24T10:58:04.498" v="821" actId="1036"/>
          <ac:picMkLst>
            <pc:docMk/>
            <pc:sldMk cId="3029155676" sldId="754"/>
            <ac:picMk id="4" creationId="{7AA4723E-97B1-F24D-B90C-23441F33D89F}"/>
          </ac:picMkLst>
        </pc:picChg>
      </pc:sldChg>
      <pc:sldChg chg="addSp modSp mod">
        <pc:chgData name="Waller, Michelle" userId="269c6baa-3bea-43e2-b302-c27845c1a42b" providerId="ADAL" clId="{FA8BB451-87D3-A64A-B486-A2C3D0300D09}" dt="2020-09-24T11:14:19.019" v="913" actId="2711"/>
        <pc:sldMkLst>
          <pc:docMk/>
          <pc:sldMk cId="1116385079" sldId="758"/>
        </pc:sldMkLst>
        <pc:spChg chg="mod">
          <ac:chgData name="Waller, Michelle" userId="269c6baa-3bea-43e2-b302-c27845c1a42b" providerId="ADAL" clId="{FA8BB451-87D3-A64A-B486-A2C3D0300D09}" dt="2020-09-23T15:28:21.522" v="369" actId="2711"/>
          <ac:spMkLst>
            <pc:docMk/>
            <pc:sldMk cId="1116385079" sldId="758"/>
            <ac:spMk id="8" creationId="{AAF02E37-03DE-714A-B93D-34F9AE64C22B}"/>
          </ac:spMkLst>
        </pc:spChg>
        <pc:spChg chg="mod">
          <ac:chgData name="Waller, Michelle" userId="269c6baa-3bea-43e2-b302-c27845c1a42b" providerId="ADAL" clId="{FA8BB451-87D3-A64A-B486-A2C3D0300D09}" dt="2020-09-24T09:17:48.693" v="374" actId="948"/>
          <ac:spMkLst>
            <pc:docMk/>
            <pc:sldMk cId="1116385079" sldId="758"/>
            <ac:spMk id="9" creationId="{28BFD558-7C1A-3A4A-8CE5-9F2C19E807EE}"/>
          </ac:spMkLst>
        </pc:spChg>
        <pc:graphicFrameChg chg="add mod modGraphic">
          <ac:chgData name="Waller, Michelle" userId="269c6baa-3bea-43e2-b302-c27845c1a42b" providerId="ADAL" clId="{FA8BB451-87D3-A64A-B486-A2C3D0300D09}" dt="2020-09-24T11:14:19.019" v="913" actId="2711"/>
          <ac:graphicFrameMkLst>
            <pc:docMk/>
            <pc:sldMk cId="1116385079" sldId="758"/>
            <ac:graphicFrameMk id="5" creationId="{614205F8-38C3-6040-937A-F7B3E1B5387D}"/>
          </ac:graphicFrameMkLst>
        </pc:graphicFrameChg>
      </pc:sldChg>
      <pc:sldChg chg="del">
        <pc:chgData name="Waller, Michelle" userId="269c6baa-3bea-43e2-b302-c27845c1a42b" providerId="ADAL" clId="{FA8BB451-87D3-A64A-B486-A2C3D0300D09}" dt="2020-09-23T13:50:37.134" v="167" actId="2696"/>
        <pc:sldMkLst>
          <pc:docMk/>
          <pc:sldMk cId="3973869705" sldId="760"/>
        </pc:sldMkLst>
      </pc:sldChg>
      <pc:sldChg chg="addSp delSp modSp mod modClrScheme chgLayout">
        <pc:chgData name="Waller, Michelle" userId="269c6baa-3bea-43e2-b302-c27845c1a42b" providerId="ADAL" clId="{FA8BB451-87D3-A64A-B486-A2C3D0300D09}" dt="2020-09-28T13:30:46.700" v="1357" actId="478"/>
        <pc:sldMkLst>
          <pc:docMk/>
          <pc:sldMk cId="1221032343" sldId="762"/>
        </pc:sldMkLst>
        <pc:spChg chg="mod ord">
          <ac:chgData name="Waller, Michelle" userId="269c6baa-3bea-43e2-b302-c27845c1a42b" providerId="ADAL" clId="{FA8BB451-87D3-A64A-B486-A2C3D0300D09}" dt="2020-09-23T13:45:55.502" v="125" actId="20577"/>
          <ac:spMkLst>
            <pc:docMk/>
            <pc:sldMk cId="1221032343" sldId="762"/>
            <ac:spMk id="2" creationId="{5DD57505-F745-6C40-8EBC-0251B283F7AE}"/>
          </ac:spMkLst>
        </pc:spChg>
        <pc:spChg chg="add del mod">
          <ac:chgData name="Waller, Michelle" userId="269c6baa-3bea-43e2-b302-c27845c1a42b" providerId="ADAL" clId="{FA8BB451-87D3-A64A-B486-A2C3D0300D09}" dt="2020-09-25T08:35:39.180" v="987" actId="21"/>
          <ac:spMkLst>
            <pc:docMk/>
            <pc:sldMk cId="1221032343" sldId="762"/>
            <ac:spMk id="3" creationId="{009F2167-48C2-014B-81BC-9DDBAFB66224}"/>
          </ac:spMkLst>
        </pc:spChg>
        <pc:spChg chg="add del mod ord">
          <ac:chgData name="Waller, Michelle" userId="269c6baa-3bea-43e2-b302-c27845c1a42b" providerId="ADAL" clId="{FA8BB451-87D3-A64A-B486-A2C3D0300D09}" dt="2020-09-23T13:29:34.354" v="27"/>
          <ac:spMkLst>
            <pc:docMk/>
            <pc:sldMk cId="1221032343" sldId="762"/>
            <ac:spMk id="3" creationId="{A802CCAB-CFCF-D24F-AA20-4AC568D543C7}"/>
          </ac:spMkLst>
        </pc:spChg>
        <pc:spChg chg="mod ord">
          <ac:chgData name="Waller, Michelle" userId="269c6baa-3bea-43e2-b302-c27845c1a42b" providerId="ADAL" clId="{FA8BB451-87D3-A64A-B486-A2C3D0300D09}" dt="2020-09-23T13:45:05.795" v="123" actId="700"/>
          <ac:spMkLst>
            <pc:docMk/>
            <pc:sldMk cId="1221032343" sldId="762"/>
            <ac:spMk id="4" creationId="{F8E706CF-C7BB-8B42-AC16-752380B4979A}"/>
          </ac:spMkLst>
        </pc:spChg>
        <pc:spChg chg="mod ord">
          <ac:chgData name="Waller, Michelle" userId="269c6baa-3bea-43e2-b302-c27845c1a42b" providerId="ADAL" clId="{FA8BB451-87D3-A64A-B486-A2C3D0300D09}" dt="2020-09-23T13:45:43.719" v="124"/>
          <ac:spMkLst>
            <pc:docMk/>
            <pc:sldMk cId="1221032343" sldId="762"/>
            <ac:spMk id="5" creationId="{197A95BA-358C-D84E-99A6-B3A44419E624}"/>
          </ac:spMkLst>
        </pc:spChg>
        <pc:spChg chg="add del mod">
          <ac:chgData name="Waller, Michelle" userId="269c6baa-3bea-43e2-b302-c27845c1a42b" providerId="ADAL" clId="{FA8BB451-87D3-A64A-B486-A2C3D0300D09}" dt="2020-09-25T08:33:54.456" v="934" actId="478"/>
          <ac:spMkLst>
            <pc:docMk/>
            <pc:sldMk cId="1221032343" sldId="762"/>
            <ac:spMk id="8" creationId="{82134390-90AF-4E41-ADE9-683F2C5ED0F5}"/>
          </ac:spMkLst>
        </pc:spChg>
        <pc:spChg chg="add del mod">
          <ac:chgData name="Waller, Michelle" userId="269c6baa-3bea-43e2-b302-c27845c1a42b" providerId="ADAL" clId="{FA8BB451-87D3-A64A-B486-A2C3D0300D09}" dt="2020-09-28T13:30:46.700" v="1357" actId="478"/>
          <ac:spMkLst>
            <pc:docMk/>
            <pc:sldMk cId="1221032343" sldId="762"/>
            <ac:spMk id="8" creationId="{CBA571E0-BD50-EC44-80BA-120971200D71}"/>
          </ac:spMkLst>
        </pc:spChg>
        <pc:picChg chg="add mod">
          <ac:chgData name="Waller, Michelle" userId="269c6baa-3bea-43e2-b302-c27845c1a42b" providerId="ADAL" clId="{FA8BB451-87D3-A64A-B486-A2C3D0300D09}" dt="2020-09-28T13:30:42.839" v="1354" actId="1037"/>
          <ac:picMkLst>
            <pc:docMk/>
            <pc:sldMk cId="1221032343" sldId="762"/>
            <ac:picMk id="6" creationId="{7D17A8A7-D8BA-834B-A0AE-D8FB84EA3579}"/>
          </ac:picMkLst>
        </pc:picChg>
        <pc:picChg chg="del">
          <ac:chgData name="Waller, Michelle" userId="269c6baa-3bea-43e2-b302-c27845c1a42b" providerId="ADAL" clId="{FA8BB451-87D3-A64A-B486-A2C3D0300D09}" dt="2020-09-23T13:29:24.855" v="26" actId="478"/>
          <ac:picMkLst>
            <pc:docMk/>
            <pc:sldMk cId="1221032343" sldId="762"/>
            <ac:picMk id="6" creationId="{C1FFEE42-ED53-254C-BCC1-F23795E18768}"/>
          </ac:picMkLst>
        </pc:picChg>
        <pc:picChg chg="add del mod ord">
          <ac:chgData name="Waller, Michelle" userId="269c6baa-3bea-43e2-b302-c27845c1a42b" providerId="ADAL" clId="{FA8BB451-87D3-A64A-B486-A2C3D0300D09}" dt="2020-09-28T13:04:05.328" v="1131" actId="478"/>
          <ac:picMkLst>
            <pc:docMk/>
            <pc:sldMk cId="1221032343" sldId="762"/>
            <ac:picMk id="7" creationId="{46EBC805-6052-C74D-B3B2-D3790E1936F0}"/>
          </ac:picMkLst>
        </pc:picChg>
      </pc:sldChg>
      <pc:sldChg chg="addSp delSp modSp mod modClrScheme chgLayout">
        <pc:chgData name="Waller, Michelle" userId="269c6baa-3bea-43e2-b302-c27845c1a42b" providerId="ADAL" clId="{FA8BB451-87D3-A64A-B486-A2C3D0300D09}" dt="2020-09-24T11:05:27.525" v="896" actId="1035"/>
        <pc:sldMkLst>
          <pc:docMk/>
          <pc:sldMk cId="4112829610" sldId="763"/>
        </pc:sldMkLst>
        <pc:spChg chg="del mod ord">
          <ac:chgData name="Waller, Michelle" userId="269c6baa-3bea-43e2-b302-c27845c1a42b" providerId="ADAL" clId="{FA8BB451-87D3-A64A-B486-A2C3D0300D09}" dt="2020-09-23T13:49:45.558" v="165" actId="700"/>
          <ac:spMkLst>
            <pc:docMk/>
            <pc:sldMk cId="4112829610" sldId="763"/>
            <ac:spMk id="2" creationId="{00000000-0000-0000-0000-000000000000}"/>
          </ac:spMkLst>
        </pc:spChg>
        <pc:spChg chg="add del mod">
          <ac:chgData name="Waller, Michelle" userId="269c6baa-3bea-43e2-b302-c27845c1a42b" providerId="ADAL" clId="{FA8BB451-87D3-A64A-B486-A2C3D0300D09}" dt="2020-09-24T11:05:24.970" v="894" actId="478"/>
          <ac:spMkLst>
            <pc:docMk/>
            <pc:sldMk cId="4112829610" sldId="763"/>
            <ac:spMk id="2" creationId="{ED82ACE9-D6C9-0148-A6E2-F37796564EF3}"/>
          </ac:spMkLst>
        </pc:spChg>
        <pc:spChg chg="add del mod ord">
          <ac:chgData name="Waller, Michelle" userId="269c6baa-3bea-43e2-b302-c27845c1a42b" providerId="ADAL" clId="{FA8BB451-87D3-A64A-B486-A2C3D0300D09}" dt="2020-09-23T13:49:52.515" v="166" actId="700"/>
          <ac:spMkLst>
            <pc:docMk/>
            <pc:sldMk cId="4112829610" sldId="763"/>
            <ac:spMk id="3" creationId="{2A10F0CF-E02C-3B46-A60B-2401E0C97EB6}"/>
          </ac:spMkLst>
        </pc:spChg>
        <pc:spChg chg="mod ord">
          <ac:chgData name="Waller, Michelle" userId="269c6baa-3bea-43e2-b302-c27845c1a42b" providerId="ADAL" clId="{FA8BB451-87D3-A64A-B486-A2C3D0300D09}" dt="2020-09-23T15:27:29.299" v="365" actId="2711"/>
          <ac:spMkLst>
            <pc:docMk/>
            <pc:sldMk cId="4112829610" sldId="763"/>
            <ac:spMk id="5" creationId="{00000000-0000-0000-0000-000000000000}"/>
          </ac:spMkLst>
        </pc:spChg>
        <pc:spChg chg="add mod ord">
          <ac:chgData name="Waller, Michelle" userId="269c6baa-3bea-43e2-b302-c27845c1a42b" providerId="ADAL" clId="{FA8BB451-87D3-A64A-B486-A2C3D0300D09}" dt="2020-09-23T13:49:52.515" v="166" actId="700"/>
          <ac:spMkLst>
            <pc:docMk/>
            <pc:sldMk cId="4112829610" sldId="763"/>
            <ac:spMk id="6" creationId="{FDE8EB44-223A-F74B-9B5D-A6E9112D51CE}"/>
          </ac:spMkLst>
        </pc:spChg>
        <pc:spChg chg="add del mod">
          <ac:chgData name="Waller, Michelle" userId="269c6baa-3bea-43e2-b302-c27845c1a42b" providerId="ADAL" clId="{FA8BB451-87D3-A64A-B486-A2C3D0300D09}" dt="2020-09-24T10:58:30.371" v="834" actId="478"/>
          <ac:spMkLst>
            <pc:docMk/>
            <pc:sldMk cId="4112829610" sldId="763"/>
            <ac:spMk id="7" creationId="{35151019-1C62-4D43-9721-508F5E04C157}"/>
          </ac:spMkLst>
        </pc:spChg>
        <pc:graphicFrameChg chg="add mod modGraphic">
          <ac:chgData name="Waller, Michelle" userId="269c6baa-3bea-43e2-b302-c27845c1a42b" providerId="ADAL" clId="{FA8BB451-87D3-A64A-B486-A2C3D0300D09}" dt="2020-09-24T11:05:27.525" v="896" actId="1035"/>
          <ac:graphicFrameMkLst>
            <pc:docMk/>
            <pc:sldMk cId="4112829610" sldId="763"/>
            <ac:graphicFrameMk id="4" creationId="{517627BF-F289-FE42-BC07-E0FA162F04CF}"/>
          </ac:graphicFrameMkLst>
        </pc:graphicFrameChg>
      </pc:sldChg>
      <pc:sldChg chg="addSp delSp modSp mod modClrScheme chgLayout">
        <pc:chgData name="Waller, Michelle" userId="269c6baa-3bea-43e2-b302-c27845c1a42b" providerId="ADAL" clId="{FA8BB451-87D3-A64A-B486-A2C3D0300D09}" dt="2020-09-24T11:12:12.974" v="910" actId="2711"/>
        <pc:sldMkLst>
          <pc:docMk/>
          <pc:sldMk cId="2457245478" sldId="764"/>
        </pc:sldMkLst>
        <pc:spChg chg="mod ord">
          <ac:chgData name="Waller, Michelle" userId="269c6baa-3bea-43e2-b302-c27845c1a42b" providerId="ADAL" clId="{FA8BB451-87D3-A64A-B486-A2C3D0300D09}" dt="2020-09-23T13:56:52.842" v="208" actId="700"/>
          <ac:spMkLst>
            <pc:docMk/>
            <pc:sldMk cId="2457245478" sldId="764"/>
            <ac:spMk id="3" creationId="{5BB999F5-B4DA-B945-9729-AF75695806C2}"/>
          </ac:spMkLst>
        </pc:spChg>
        <pc:spChg chg="mod ord">
          <ac:chgData name="Waller, Michelle" userId="269c6baa-3bea-43e2-b302-c27845c1a42b" providerId="ADAL" clId="{FA8BB451-87D3-A64A-B486-A2C3D0300D09}" dt="2020-09-23T15:27:54.237" v="368" actId="2711"/>
          <ac:spMkLst>
            <pc:docMk/>
            <pc:sldMk cId="2457245478" sldId="764"/>
            <ac:spMk id="8" creationId="{AAF02E37-03DE-714A-B93D-34F9AE64C22B}"/>
          </ac:spMkLst>
        </pc:spChg>
        <pc:spChg chg="mod ord">
          <ac:chgData name="Waller, Michelle" userId="269c6baa-3bea-43e2-b302-c27845c1a42b" providerId="ADAL" clId="{FA8BB451-87D3-A64A-B486-A2C3D0300D09}" dt="2020-09-24T10:56:41.094" v="696" actId="20577"/>
          <ac:spMkLst>
            <pc:docMk/>
            <pc:sldMk cId="2457245478" sldId="764"/>
            <ac:spMk id="9" creationId="{28BFD558-7C1A-3A4A-8CE5-9F2C19E807EE}"/>
          </ac:spMkLst>
        </pc:spChg>
        <pc:graphicFrameChg chg="add mod modGraphic">
          <ac:chgData name="Waller, Michelle" userId="269c6baa-3bea-43e2-b302-c27845c1a42b" providerId="ADAL" clId="{FA8BB451-87D3-A64A-B486-A2C3D0300D09}" dt="2020-09-24T11:12:12.974" v="910" actId="2711"/>
          <ac:graphicFrameMkLst>
            <pc:docMk/>
            <pc:sldMk cId="2457245478" sldId="764"/>
            <ac:graphicFrameMk id="5" creationId="{B44EEA08-FDB5-764D-B843-91D3847244F5}"/>
          </ac:graphicFrameMkLst>
        </pc:graphicFrameChg>
        <pc:graphicFrameChg chg="add del mod">
          <ac:chgData name="Waller, Michelle" userId="269c6baa-3bea-43e2-b302-c27845c1a42b" providerId="ADAL" clId="{FA8BB451-87D3-A64A-B486-A2C3D0300D09}" dt="2020-09-24T10:54:28.933" v="466" actId="478"/>
          <ac:graphicFrameMkLst>
            <pc:docMk/>
            <pc:sldMk cId="2457245478" sldId="764"/>
            <ac:graphicFrameMk id="6" creationId="{49DEA505-7CD2-F94B-BC65-2F253387FC74}"/>
          </ac:graphicFrameMkLst>
        </pc:graphicFrameChg>
      </pc:sldChg>
      <pc:sldChg chg="addSp delSp modSp add mod modClrScheme chgLayout">
        <pc:chgData name="Waller, Michelle" userId="269c6baa-3bea-43e2-b302-c27845c1a42b" providerId="ADAL" clId="{FA8BB451-87D3-A64A-B486-A2C3D0300D09}" dt="2020-09-28T13:26:46.545" v="1241" actId="21"/>
        <pc:sldMkLst>
          <pc:docMk/>
          <pc:sldMk cId="3925396297" sldId="765"/>
        </pc:sldMkLst>
        <pc:spChg chg="mod ord">
          <ac:chgData name="Waller, Michelle" userId="269c6baa-3bea-43e2-b302-c27845c1a42b" providerId="ADAL" clId="{FA8BB451-87D3-A64A-B486-A2C3D0300D09}" dt="2020-09-23T13:48:07.281" v="136" actId="2711"/>
          <ac:spMkLst>
            <pc:docMk/>
            <pc:sldMk cId="3925396297" sldId="765"/>
            <ac:spMk id="2" creationId="{5DD57505-F745-6C40-8EBC-0251B283F7AE}"/>
          </ac:spMkLst>
        </pc:spChg>
        <pc:spChg chg="mod ord">
          <ac:chgData name="Waller, Michelle" userId="269c6baa-3bea-43e2-b302-c27845c1a42b" providerId="ADAL" clId="{FA8BB451-87D3-A64A-B486-A2C3D0300D09}" dt="2020-09-23T13:47:05.617" v="131" actId="700"/>
          <ac:spMkLst>
            <pc:docMk/>
            <pc:sldMk cId="3925396297" sldId="765"/>
            <ac:spMk id="4" creationId="{F8E706CF-C7BB-8B42-AC16-752380B4979A}"/>
          </ac:spMkLst>
        </pc:spChg>
        <pc:spChg chg="mod ord">
          <ac:chgData name="Waller, Michelle" userId="269c6baa-3bea-43e2-b302-c27845c1a42b" providerId="ADAL" clId="{FA8BB451-87D3-A64A-B486-A2C3D0300D09}" dt="2020-09-23T15:26:35.754" v="361" actId="255"/>
          <ac:spMkLst>
            <pc:docMk/>
            <pc:sldMk cId="3925396297" sldId="765"/>
            <ac:spMk id="5" creationId="{197A95BA-358C-D84E-99A6-B3A44419E624}"/>
          </ac:spMkLst>
        </pc:spChg>
        <pc:spChg chg="add del mod">
          <ac:chgData name="Waller, Michelle" userId="269c6baa-3bea-43e2-b302-c27845c1a42b" providerId="ADAL" clId="{FA8BB451-87D3-A64A-B486-A2C3D0300D09}" dt="2020-09-23T13:34:11.255" v="46"/>
          <ac:spMkLst>
            <pc:docMk/>
            <pc:sldMk cId="3925396297" sldId="765"/>
            <ac:spMk id="6" creationId="{3E64BBA5-0EEF-E845-AE10-5FAA8DC2904F}"/>
          </ac:spMkLst>
        </pc:spChg>
        <pc:spChg chg="add del mod">
          <ac:chgData name="Waller, Michelle" userId="269c6baa-3bea-43e2-b302-c27845c1a42b" providerId="ADAL" clId="{FA8BB451-87D3-A64A-B486-A2C3D0300D09}" dt="2020-09-28T13:26:46.545" v="1241" actId="21"/>
          <ac:spMkLst>
            <pc:docMk/>
            <pc:sldMk cId="3925396297" sldId="765"/>
            <ac:spMk id="7" creationId="{87B7CC52-CBF3-0745-B443-BF26C9E652BC}"/>
          </ac:spMkLst>
        </pc:spChg>
        <pc:spChg chg="add del mod">
          <ac:chgData name="Waller, Michelle" userId="269c6baa-3bea-43e2-b302-c27845c1a42b" providerId="ADAL" clId="{FA8BB451-87D3-A64A-B486-A2C3D0300D09}" dt="2020-09-25T08:36:19.512" v="1026" actId="21"/>
          <ac:spMkLst>
            <pc:docMk/>
            <pc:sldMk cId="3925396297" sldId="765"/>
            <ac:spMk id="8" creationId="{7E65CBA1-B425-B94D-A2DC-910198287C92}"/>
          </ac:spMkLst>
        </pc:spChg>
        <pc:spChg chg="add del mod">
          <ac:chgData name="Waller, Michelle" userId="269c6baa-3bea-43e2-b302-c27845c1a42b" providerId="ADAL" clId="{FA8BB451-87D3-A64A-B486-A2C3D0300D09}" dt="2020-09-23T13:34:27.783" v="48"/>
          <ac:spMkLst>
            <pc:docMk/>
            <pc:sldMk cId="3925396297" sldId="765"/>
            <ac:spMk id="10" creationId="{3C0A29AC-7402-934C-A076-626F39EF1E70}"/>
          </ac:spMkLst>
        </pc:spChg>
        <pc:spChg chg="add del mod">
          <ac:chgData name="Waller, Michelle" userId="269c6baa-3bea-43e2-b302-c27845c1a42b" providerId="ADAL" clId="{FA8BB451-87D3-A64A-B486-A2C3D0300D09}" dt="2020-09-23T13:47:05.617" v="131" actId="700"/>
          <ac:spMkLst>
            <pc:docMk/>
            <pc:sldMk cId="3925396297" sldId="765"/>
            <ac:spMk id="14" creationId="{4F2476FB-5DDD-7E43-84BC-4BCA1CB204F0}"/>
          </ac:spMkLst>
        </pc:spChg>
        <pc:spChg chg="add del mod">
          <ac:chgData name="Waller, Michelle" userId="269c6baa-3bea-43e2-b302-c27845c1a42b" providerId="ADAL" clId="{FA8BB451-87D3-A64A-B486-A2C3D0300D09}" dt="2020-09-25T08:36:47.395" v="1041" actId="478"/>
          <ac:spMkLst>
            <pc:docMk/>
            <pc:sldMk cId="3925396297" sldId="765"/>
            <ac:spMk id="15" creationId="{BC2E579E-EEDF-EA46-AB4D-C779DCFFB015}"/>
          </ac:spMkLst>
        </pc:spChg>
        <pc:picChg chg="add del">
          <ac:chgData name="Waller, Michelle" userId="269c6baa-3bea-43e2-b302-c27845c1a42b" providerId="ADAL" clId="{FA8BB451-87D3-A64A-B486-A2C3D0300D09}" dt="2020-09-25T08:34:40.402" v="960"/>
          <ac:picMkLst>
            <pc:docMk/>
            <pc:sldMk cId="3925396297" sldId="765"/>
            <ac:picMk id="3" creationId="{FD202421-622D-004C-B9B9-DEF9C7A1D8B1}"/>
          </ac:picMkLst>
        </pc:picChg>
        <pc:picChg chg="add del mod modCrop">
          <ac:chgData name="Waller, Michelle" userId="269c6baa-3bea-43e2-b302-c27845c1a42b" providerId="ADAL" clId="{FA8BB451-87D3-A64A-B486-A2C3D0300D09}" dt="2020-09-28T13:25:16.547" v="1202" actId="478"/>
          <ac:picMkLst>
            <pc:docMk/>
            <pc:sldMk cId="3925396297" sldId="765"/>
            <ac:picMk id="6" creationId="{28F05D5A-9781-FD44-9251-D71A670FB804}"/>
          </ac:picMkLst>
        </pc:picChg>
        <pc:picChg chg="del mod">
          <ac:chgData name="Waller, Michelle" userId="269c6baa-3bea-43e2-b302-c27845c1a42b" providerId="ADAL" clId="{FA8BB451-87D3-A64A-B486-A2C3D0300D09}" dt="2020-09-23T13:33:57.772" v="42" actId="478"/>
          <ac:picMkLst>
            <pc:docMk/>
            <pc:sldMk cId="3925396297" sldId="765"/>
            <ac:picMk id="7" creationId="{46EBC805-6052-C74D-B3B2-D3790E1936F0}"/>
          </ac:picMkLst>
        </pc:picChg>
        <pc:picChg chg="add del mod">
          <ac:chgData name="Waller, Michelle" userId="269c6baa-3bea-43e2-b302-c27845c1a42b" providerId="ADAL" clId="{FA8BB451-87D3-A64A-B486-A2C3D0300D09}" dt="2020-09-23T13:34:13.627" v="47" actId="478"/>
          <ac:picMkLst>
            <pc:docMk/>
            <pc:sldMk cId="3925396297" sldId="765"/>
            <ac:picMk id="8" creationId="{36A8E026-95AB-D04C-9C90-202265727056}"/>
          </ac:picMkLst>
        </pc:picChg>
        <pc:picChg chg="add del mod modCrop">
          <ac:chgData name="Waller, Michelle" userId="269c6baa-3bea-43e2-b302-c27845c1a42b" providerId="ADAL" clId="{FA8BB451-87D3-A64A-B486-A2C3D0300D09}" dt="2020-09-28T13:09:07.384" v="1191" actId="931"/>
          <ac:picMkLst>
            <pc:docMk/>
            <pc:sldMk cId="3925396297" sldId="765"/>
            <ac:picMk id="9" creationId="{D1275AAF-68F6-8047-8F7E-D54B0BB01A1A}"/>
          </ac:picMkLst>
        </pc:picChg>
        <pc:picChg chg="add del mod">
          <ac:chgData name="Waller, Michelle" userId="269c6baa-3bea-43e2-b302-c27845c1a42b" providerId="ADAL" clId="{FA8BB451-87D3-A64A-B486-A2C3D0300D09}" dt="2020-09-23T13:34:57.449" v="52" actId="478"/>
          <ac:picMkLst>
            <pc:docMk/>
            <pc:sldMk cId="3925396297" sldId="765"/>
            <ac:picMk id="11" creationId="{131E561D-C921-D54B-B9B6-C5996CB16276}"/>
          </ac:picMkLst>
        </pc:picChg>
        <pc:picChg chg="add mod">
          <ac:chgData name="Waller, Michelle" userId="269c6baa-3bea-43e2-b302-c27845c1a42b" providerId="ADAL" clId="{FA8BB451-87D3-A64A-B486-A2C3D0300D09}" dt="2020-09-28T13:26:30.487" v="1235" actId="1037"/>
          <ac:picMkLst>
            <pc:docMk/>
            <pc:sldMk cId="3925396297" sldId="765"/>
            <ac:picMk id="11" creationId="{49279F54-69AB-FB4F-A85F-7F154085F36F}"/>
          </ac:picMkLst>
        </pc:picChg>
        <pc:picChg chg="add del mod">
          <ac:chgData name="Waller, Michelle" userId="269c6baa-3bea-43e2-b302-c27845c1a42b" providerId="ADAL" clId="{FA8BB451-87D3-A64A-B486-A2C3D0300D09}" dt="2020-09-28T13:26:09.421" v="1213" actId="478"/>
          <ac:picMkLst>
            <pc:docMk/>
            <pc:sldMk cId="3925396297" sldId="765"/>
            <ac:picMk id="12" creationId="{FB9FEDD9-8CC7-DA4C-BC50-473956EA5404}"/>
          </ac:picMkLst>
        </pc:picChg>
      </pc:sldChg>
      <pc:sldChg chg="addSp delSp modSp add del mod modClrScheme chgLayout">
        <pc:chgData name="Waller, Michelle" userId="269c6baa-3bea-43e2-b302-c27845c1a42b" providerId="ADAL" clId="{FA8BB451-87D3-A64A-B486-A2C3D0300D09}" dt="2020-09-23T13:48:50.942" v="149" actId="2696"/>
        <pc:sldMkLst>
          <pc:docMk/>
          <pc:sldMk cId="1670862847" sldId="766"/>
        </pc:sldMkLst>
        <pc:spChg chg="add del mod ord">
          <ac:chgData name="Waller, Michelle" userId="269c6baa-3bea-43e2-b302-c27845c1a42b" providerId="ADAL" clId="{FA8BB451-87D3-A64A-B486-A2C3D0300D09}" dt="2020-09-23T13:41:33.426" v="95" actId="700"/>
          <ac:spMkLst>
            <pc:docMk/>
            <pc:sldMk cId="1670862847" sldId="766"/>
            <ac:spMk id="2" creationId="{5DD57505-F745-6C40-8EBC-0251B283F7AE}"/>
          </ac:spMkLst>
        </pc:spChg>
        <pc:spChg chg="mod ord">
          <ac:chgData name="Waller, Michelle" userId="269c6baa-3bea-43e2-b302-c27845c1a42b" providerId="ADAL" clId="{FA8BB451-87D3-A64A-B486-A2C3D0300D09}" dt="2020-09-23T13:41:33.426" v="95" actId="700"/>
          <ac:spMkLst>
            <pc:docMk/>
            <pc:sldMk cId="1670862847" sldId="766"/>
            <ac:spMk id="4" creationId="{F8E706CF-C7BB-8B42-AC16-752380B4979A}"/>
          </ac:spMkLst>
        </pc:spChg>
        <pc:spChg chg="add del mod ord">
          <ac:chgData name="Waller, Michelle" userId="269c6baa-3bea-43e2-b302-c27845c1a42b" providerId="ADAL" clId="{FA8BB451-87D3-A64A-B486-A2C3D0300D09}" dt="2020-09-23T13:41:33.426" v="95" actId="700"/>
          <ac:spMkLst>
            <pc:docMk/>
            <pc:sldMk cId="1670862847" sldId="766"/>
            <ac:spMk id="5" creationId="{197A95BA-358C-D84E-99A6-B3A44419E624}"/>
          </ac:spMkLst>
        </pc:spChg>
        <pc:spChg chg="add del mod">
          <ac:chgData name="Waller, Michelle" userId="269c6baa-3bea-43e2-b302-c27845c1a42b" providerId="ADAL" clId="{FA8BB451-87D3-A64A-B486-A2C3D0300D09}" dt="2020-09-23T13:41:28.232" v="93" actId="478"/>
          <ac:spMkLst>
            <pc:docMk/>
            <pc:sldMk cId="1670862847" sldId="766"/>
            <ac:spMk id="6" creationId="{CE8FAB8C-DB1B-094A-9871-48C50E3E3135}"/>
          </ac:spMkLst>
        </pc:spChg>
        <pc:spChg chg="add del mod ord">
          <ac:chgData name="Waller, Michelle" userId="269c6baa-3bea-43e2-b302-c27845c1a42b" providerId="ADAL" clId="{FA8BB451-87D3-A64A-B486-A2C3D0300D09}" dt="2020-09-23T13:41:20.134" v="90" actId="700"/>
          <ac:spMkLst>
            <pc:docMk/>
            <pc:sldMk cId="1670862847" sldId="766"/>
            <ac:spMk id="8" creationId="{EFC77594-220E-5C47-BEF4-438BB7D88C48}"/>
          </ac:spMkLst>
        </pc:spChg>
        <pc:spChg chg="add del mod">
          <ac:chgData name="Waller, Michelle" userId="269c6baa-3bea-43e2-b302-c27845c1a42b" providerId="ADAL" clId="{FA8BB451-87D3-A64A-B486-A2C3D0300D09}" dt="2020-09-23T13:41:33.426" v="95" actId="700"/>
          <ac:spMkLst>
            <pc:docMk/>
            <pc:sldMk cId="1670862847" sldId="766"/>
            <ac:spMk id="14" creationId="{4F2476FB-5DDD-7E43-84BC-4BCA1CB204F0}"/>
          </ac:spMkLst>
        </pc:spChg>
        <pc:picChg chg="add del mod">
          <ac:chgData name="Waller, Michelle" userId="269c6baa-3bea-43e2-b302-c27845c1a42b" providerId="ADAL" clId="{FA8BB451-87D3-A64A-B486-A2C3D0300D09}" dt="2020-09-23T13:41:29.846" v="94" actId="478"/>
          <ac:picMkLst>
            <pc:docMk/>
            <pc:sldMk cId="1670862847" sldId="766"/>
            <ac:picMk id="7" creationId="{B874B5BF-C55A-DA4A-98E3-F600701DE7CE}"/>
          </ac:picMkLst>
        </pc:picChg>
        <pc:picChg chg="del">
          <ac:chgData name="Waller, Michelle" userId="269c6baa-3bea-43e2-b302-c27845c1a42b" providerId="ADAL" clId="{FA8BB451-87D3-A64A-B486-A2C3D0300D09}" dt="2020-09-23T13:38:07.772" v="79" actId="478"/>
          <ac:picMkLst>
            <pc:docMk/>
            <pc:sldMk cId="1670862847" sldId="766"/>
            <ac:picMk id="12" creationId="{FB9FEDD9-8CC7-DA4C-BC50-473956EA5404}"/>
          </ac:picMkLst>
        </pc:picChg>
      </pc:sldChg>
      <pc:sldChg chg="addSp delSp modSp add del mod modClrScheme chgLayout">
        <pc:chgData name="Waller, Michelle" userId="269c6baa-3bea-43e2-b302-c27845c1a42b" providerId="ADAL" clId="{FA8BB451-87D3-A64A-B486-A2C3D0300D09}" dt="2020-09-23T13:42:05.364" v="96" actId="2696"/>
        <pc:sldMkLst>
          <pc:docMk/>
          <pc:sldMk cId="69031497" sldId="767"/>
        </pc:sldMkLst>
        <pc:spChg chg="del mod ord">
          <ac:chgData name="Waller, Michelle" userId="269c6baa-3bea-43e2-b302-c27845c1a42b" providerId="ADAL" clId="{FA8BB451-87D3-A64A-B486-A2C3D0300D09}" dt="2020-09-23T13:37:36.591" v="75" actId="700"/>
          <ac:spMkLst>
            <pc:docMk/>
            <pc:sldMk cId="69031497" sldId="767"/>
            <ac:spMk id="2" creationId="{EF3B2DE4-8180-2049-A672-8758E0DEC5BB}"/>
          </ac:spMkLst>
        </pc:spChg>
        <pc:spChg chg="del mod ord">
          <ac:chgData name="Waller, Michelle" userId="269c6baa-3bea-43e2-b302-c27845c1a42b" providerId="ADAL" clId="{FA8BB451-87D3-A64A-B486-A2C3D0300D09}" dt="2020-09-23T13:37:36.591" v="75" actId="700"/>
          <ac:spMkLst>
            <pc:docMk/>
            <pc:sldMk cId="69031497" sldId="767"/>
            <ac:spMk id="3" creationId="{732F67E1-F06D-3A46-B19F-A8330E17AA13}"/>
          </ac:spMkLst>
        </pc:spChg>
        <pc:spChg chg="mod ord">
          <ac:chgData name="Waller, Michelle" userId="269c6baa-3bea-43e2-b302-c27845c1a42b" providerId="ADAL" clId="{FA8BB451-87D3-A64A-B486-A2C3D0300D09}" dt="2020-09-23T13:37:36.591" v="75" actId="700"/>
          <ac:spMkLst>
            <pc:docMk/>
            <pc:sldMk cId="69031497" sldId="767"/>
            <ac:spMk id="4" creationId="{139BB7F6-D8F5-EC4E-9FDB-FECB3EB522EB}"/>
          </ac:spMkLst>
        </pc:spChg>
        <pc:spChg chg="del mod ord">
          <ac:chgData name="Waller, Michelle" userId="269c6baa-3bea-43e2-b302-c27845c1a42b" providerId="ADAL" clId="{FA8BB451-87D3-A64A-B486-A2C3D0300D09}" dt="2020-09-23T13:37:36.591" v="75" actId="700"/>
          <ac:spMkLst>
            <pc:docMk/>
            <pc:sldMk cId="69031497" sldId="767"/>
            <ac:spMk id="5" creationId="{EA9087AC-E025-064B-B467-D41979C7989B}"/>
          </ac:spMkLst>
        </pc:spChg>
        <pc:spChg chg="add mod ord">
          <ac:chgData name="Waller, Michelle" userId="269c6baa-3bea-43e2-b302-c27845c1a42b" providerId="ADAL" clId="{FA8BB451-87D3-A64A-B486-A2C3D0300D09}" dt="2020-09-23T13:37:36.591" v="75" actId="700"/>
          <ac:spMkLst>
            <pc:docMk/>
            <pc:sldMk cId="69031497" sldId="767"/>
            <ac:spMk id="6" creationId="{1102FF93-71C7-3145-8EB6-620ADC9FFB4C}"/>
          </ac:spMkLst>
        </pc:spChg>
        <pc:spChg chg="add mod ord">
          <ac:chgData name="Waller, Michelle" userId="269c6baa-3bea-43e2-b302-c27845c1a42b" providerId="ADAL" clId="{FA8BB451-87D3-A64A-B486-A2C3D0300D09}" dt="2020-09-23T13:37:36.591" v="75" actId="700"/>
          <ac:spMkLst>
            <pc:docMk/>
            <pc:sldMk cId="69031497" sldId="767"/>
            <ac:spMk id="7" creationId="{3C9EDC5F-B002-5140-BF6C-856F186E9768}"/>
          </ac:spMkLst>
        </pc:spChg>
        <pc:spChg chg="add mod ord">
          <ac:chgData name="Waller, Michelle" userId="269c6baa-3bea-43e2-b302-c27845c1a42b" providerId="ADAL" clId="{FA8BB451-87D3-A64A-B486-A2C3D0300D09}" dt="2020-09-23T13:37:36.591" v="75" actId="700"/>
          <ac:spMkLst>
            <pc:docMk/>
            <pc:sldMk cId="69031497" sldId="767"/>
            <ac:spMk id="8" creationId="{495F8845-8462-A541-9E8D-8DC8FA75FB19}"/>
          </ac:spMkLst>
        </pc:spChg>
      </pc:sldChg>
      <pc:sldChg chg="addSp delSp modSp add del mod">
        <pc:chgData name="Waller, Michelle" userId="269c6baa-3bea-43e2-b302-c27845c1a42b" providerId="ADAL" clId="{FA8BB451-87D3-A64A-B486-A2C3D0300D09}" dt="2020-09-23T13:49:33.358" v="164" actId="2696"/>
        <pc:sldMkLst>
          <pc:docMk/>
          <pc:sldMk cId="4096114435" sldId="767"/>
        </pc:sldMkLst>
        <pc:spChg chg="mod">
          <ac:chgData name="Waller, Michelle" userId="269c6baa-3bea-43e2-b302-c27845c1a42b" providerId="ADAL" clId="{FA8BB451-87D3-A64A-B486-A2C3D0300D09}" dt="2020-09-23T13:42:21.290" v="112" actId="20577"/>
          <ac:spMkLst>
            <pc:docMk/>
            <pc:sldMk cId="4096114435" sldId="767"/>
            <ac:spMk id="2" creationId="{5DD57505-F745-6C40-8EBC-0251B283F7AE}"/>
          </ac:spMkLst>
        </pc:spChg>
        <pc:picChg chg="del">
          <ac:chgData name="Waller, Michelle" userId="269c6baa-3bea-43e2-b302-c27845c1a42b" providerId="ADAL" clId="{FA8BB451-87D3-A64A-B486-A2C3D0300D09}" dt="2020-09-23T13:42:35.594" v="114" actId="478"/>
          <ac:picMkLst>
            <pc:docMk/>
            <pc:sldMk cId="4096114435" sldId="767"/>
            <ac:picMk id="7" creationId="{B874B5BF-C55A-DA4A-98E3-F600701DE7CE}"/>
          </ac:picMkLst>
        </pc:picChg>
        <pc:picChg chg="add mod">
          <ac:chgData name="Waller, Michelle" userId="269c6baa-3bea-43e2-b302-c27845c1a42b" providerId="ADAL" clId="{FA8BB451-87D3-A64A-B486-A2C3D0300D09}" dt="2020-09-23T13:42:38.815" v="115" actId="1076"/>
          <ac:picMkLst>
            <pc:docMk/>
            <pc:sldMk cId="4096114435" sldId="767"/>
            <ac:picMk id="8" creationId="{C8B508A6-2F3F-7D42-A476-138C7C9D7916}"/>
          </ac:picMkLst>
        </pc:picChg>
      </pc:sldChg>
      <pc:sldChg chg="addSp delSp modSp add mod">
        <pc:chgData name="Waller, Michelle" userId="269c6baa-3bea-43e2-b302-c27845c1a42b" providerId="ADAL" clId="{FA8BB451-87D3-A64A-B486-A2C3D0300D09}" dt="2020-09-28T13:28:01.529" v="1283" actId="21"/>
        <pc:sldMkLst>
          <pc:docMk/>
          <pc:sldMk cId="1859260085" sldId="768"/>
        </pc:sldMkLst>
        <pc:spChg chg="mod">
          <ac:chgData name="Waller, Michelle" userId="269c6baa-3bea-43e2-b302-c27845c1a42b" providerId="ADAL" clId="{FA8BB451-87D3-A64A-B486-A2C3D0300D09}" dt="2020-09-23T15:25:58.427" v="352" actId="20577"/>
          <ac:spMkLst>
            <pc:docMk/>
            <pc:sldMk cId="1859260085" sldId="768"/>
            <ac:spMk id="5" creationId="{197A95BA-358C-D84E-99A6-B3A44419E624}"/>
          </ac:spMkLst>
        </pc:spChg>
        <pc:spChg chg="add del mod">
          <ac:chgData name="Waller, Michelle" userId="269c6baa-3bea-43e2-b302-c27845c1a42b" providerId="ADAL" clId="{FA8BB451-87D3-A64A-B486-A2C3D0300D09}" dt="2020-09-25T08:36:44.112" v="1040" actId="478"/>
          <ac:spMkLst>
            <pc:docMk/>
            <pc:sldMk cId="1859260085" sldId="768"/>
            <ac:spMk id="7" creationId="{3E4A0495-C9C5-5A45-B9D5-D46943EF95BD}"/>
          </ac:spMkLst>
        </pc:spChg>
        <pc:spChg chg="add del mod">
          <ac:chgData name="Waller, Michelle" userId="269c6baa-3bea-43e2-b302-c27845c1a42b" providerId="ADAL" clId="{FA8BB451-87D3-A64A-B486-A2C3D0300D09}" dt="2020-09-25T08:36:41.802" v="1039" actId="478"/>
          <ac:spMkLst>
            <pc:docMk/>
            <pc:sldMk cId="1859260085" sldId="768"/>
            <ac:spMk id="8" creationId="{0B903932-E404-1D4A-9D20-69FA538D4227}"/>
          </ac:spMkLst>
        </pc:spChg>
        <pc:spChg chg="add del mod">
          <ac:chgData name="Waller, Michelle" userId="269c6baa-3bea-43e2-b302-c27845c1a42b" providerId="ADAL" clId="{FA8BB451-87D3-A64A-B486-A2C3D0300D09}" dt="2020-09-28T13:28:01.529" v="1283" actId="21"/>
          <ac:spMkLst>
            <pc:docMk/>
            <pc:sldMk cId="1859260085" sldId="768"/>
            <ac:spMk id="8" creationId="{172213A0-7C5C-E048-89C4-3BB743A2EC9D}"/>
          </ac:spMkLst>
        </pc:spChg>
        <pc:picChg chg="add del mod modCrop">
          <ac:chgData name="Waller, Michelle" userId="269c6baa-3bea-43e2-b302-c27845c1a42b" providerId="ADAL" clId="{FA8BB451-87D3-A64A-B486-A2C3D0300D09}" dt="2020-09-28T13:27:18.225" v="1248" actId="478"/>
          <ac:picMkLst>
            <pc:docMk/>
            <pc:sldMk cId="1859260085" sldId="768"/>
            <ac:picMk id="6" creationId="{3CDB2F0E-0ACA-A340-8631-2BAB7068C86B}"/>
          </ac:picMkLst>
        </pc:picChg>
        <pc:picChg chg="add del mod">
          <ac:chgData name="Waller, Michelle" userId="269c6baa-3bea-43e2-b302-c27845c1a42b" providerId="ADAL" clId="{FA8BB451-87D3-A64A-B486-A2C3D0300D09}" dt="2020-09-28T13:09:01.382" v="1182"/>
          <ac:picMkLst>
            <pc:docMk/>
            <pc:sldMk cId="1859260085" sldId="768"/>
            <ac:picMk id="7" creationId="{AFBB50B4-259E-9842-BA9C-060D8D6A005A}"/>
          </ac:picMkLst>
        </pc:picChg>
        <pc:picChg chg="add mod">
          <ac:chgData name="Waller, Michelle" userId="269c6baa-3bea-43e2-b302-c27845c1a42b" providerId="ADAL" clId="{FA8BB451-87D3-A64A-B486-A2C3D0300D09}" dt="2020-09-28T13:27:54.202" v="1280" actId="1038"/>
          <ac:picMkLst>
            <pc:docMk/>
            <pc:sldMk cId="1859260085" sldId="768"/>
            <ac:picMk id="9" creationId="{73E4708B-30E5-8E41-9029-913F7713D884}"/>
          </ac:picMkLst>
        </pc:picChg>
        <pc:picChg chg="del">
          <ac:chgData name="Waller, Michelle" userId="269c6baa-3bea-43e2-b302-c27845c1a42b" providerId="ADAL" clId="{FA8BB451-87D3-A64A-B486-A2C3D0300D09}" dt="2020-09-23T13:48:25.648" v="138" actId="478"/>
          <ac:picMkLst>
            <pc:docMk/>
            <pc:sldMk cId="1859260085" sldId="768"/>
            <ac:picMk id="12" creationId="{FB9FEDD9-8CC7-DA4C-BC50-473956EA5404}"/>
          </ac:picMkLst>
        </pc:picChg>
      </pc:sldChg>
      <pc:sldChg chg="addSp delSp modSp add mod">
        <pc:chgData name="Waller, Michelle" userId="269c6baa-3bea-43e2-b302-c27845c1a42b" providerId="ADAL" clId="{FA8BB451-87D3-A64A-B486-A2C3D0300D09}" dt="2020-09-28T13:29:39.314" v="1326" actId="478"/>
        <pc:sldMkLst>
          <pc:docMk/>
          <pc:sldMk cId="147694438" sldId="769"/>
        </pc:sldMkLst>
        <pc:spChg chg="mod">
          <ac:chgData name="Waller, Michelle" userId="269c6baa-3bea-43e2-b302-c27845c1a42b" providerId="ADAL" clId="{FA8BB451-87D3-A64A-B486-A2C3D0300D09}" dt="2020-09-23T15:26:45.443" v="362" actId="255"/>
          <ac:spMkLst>
            <pc:docMk/>
            <pc:sldMk cId="147694438" sldId="769"/>
            <ac:spMk id="5" creationId="{197A95BA-358C-D84E-99A6-B3A44419E624}"/>
          </ac:spMkLst>
        </pc:spChg>
        <pc:spChg chg="add del mod">
          <ac:chgData name="Waller, Michelle" userId="269c6baa-3bea-43e2-b302-c27845c1a42b" providerId="ADAL" clId="{FA8BB451-87D3-A64A-B486-A2C3D0300D09}" dt="2020-09-28T13:29:35.387" v="1325" actId="478"/>
          <ac:spMkLst>
            <pc:docMk/>
            <pc:sldMk cId="147694438" sldId="769"/>
            <ac:spMk id="6" creationId="{DCA4B39C-3691-5040-ACBB-6A2F4FE8CF92}"/>
          </ac:spMkLst>
        </pc:spChg>
        <pc:spChg chg="add del mod">
          <ac:chgData name="Waller, Michelle" userId="269c6baa-3bea-43e2-b302-c27845c1a42b" providerId="ADAL" clId="{FA8BB451-87D3-A64A-B486-A2C3D0300D09}" dt="2020-09-25T08:37:25.456" v="1084" actId="478"/>
          <ac:spMkLst>
            <pc:docMk/>
            <pc:sldMk cId="147694438" sldId="769"/>
            <ac:spMk id="8" creationId="{B4290808-E16A-2743-ABF9-2DAEC7ECC6C9}"/>
          </ac:spMkLst>
        </pc:spChg>
        <pc:spChg chg="add del mod">
          <ac:chgData name="Waller, Michelle" userId="269c6baa-3bea-43e2-b302-c27845c1a42b" providerId="ADAL" clId="{FA8BB451-87D3-A64A-B486-A2C3D0300D09}" dt="2020-09-25T08:37:14.408" v="1057" actId="478"/>
          <ac:spMkLst>
            <pc:docMk/>
            <pc:sldMk cId="147694438" sldId="769"/>
            <ac:spMk id="9" creationId="{250939BD-8C04-4D45-BAB7-83892B4C0450}"/>
          </ac:spMkLst>
        </pc:spChg>
        <pc:spChg chg="add mod">
          <ac:chgData name="Waller, Michelle" userId="269c6baa-3bea-43e2-b302-c27845c1a42b" providerId="ADAL" clId="{FA8BB451-87D3-A64A-B486-A2C3D0300D09}" dt="2020-09-28T13:28:58.165" v="1314" actId="27636"/>
          <ac:spMkLst>
            <pc:docMk/>
            <pc:sldMk cId="147694438" sldId="769"/>
            <ac:spMk id="9" creationId="{3900D041-B976-6948-A37B-F427D0002014}"/>
          </ac:spMkLst>
        </pc:spChg>
        <pc:picChg chg="del">
          <ac:chgData name="Waller, Michelle" userId="269c6baa-3bea-43e2-b302-c27845c1a42b" providerId="ADAL" clId="{FA8BB451-87D3-A64A-B486-A2C3D0300D09}" dt="2020-09-23T13:49:19.399" v="161" actId="478"/>
          <ac:picMkLst>
            <pc:docMk/>
            <pc:sldMk cId="147694438" sldId="769"/>
            <ac:picMk id="6" creationId="{3CDB2F0E-0ACA-A340-8631-2BAB7068C86B}"/>
          </ac:picMkLst>
        </pc:picChg>
        <pc:picChg chg="add del mod">
          <ac:chgData name="Waller, Michelle" userId="269c6baa-3bea-43e2-b302-c27845c1a42b" providerId="ADAL" clId="{FA8BB451-87D3-A64A-B486-A2C3D0300D09}" dt="2020-09-28T13:29:39.314" v="1326" actId="478"/>
          <ac:picMkLst>
            <pc:docMk/>
            <pc:sldMk cId="147694438" sldId="769"/>
            <ac:picMk id="7" creationId="{AF411091-AE4A-4E44-AC08-F413BD9848E2}"/>
          </ac:picMkLst>
        </pc:picChg>
        <pc:picChg chg="add mod">
          <ac:chgData name="Waller, Michelle" userId="269c6baa-3bea-43e2-b302-c27845c1a42b" providerId="ADAL" clId="{FA8BB451-87D3-A64A-B486-A2C3D0300D09}" dt="2020-09-28T13:29:21.426" v="1320" actId="1038"/>
          <ac:picMkLst>
            <pc:docMk/>
            <pc:sldMk cId="147694438" sldId="769"/>
            <ac:picMk id="8" creationId="{7B515C4A-1557-DE4B-8F0B-787FA8457CBF}"/>
          </ac:picMkLst>
        </pc:picChg>
      </pc:sldChg>
      <pc:sldChg chg="addSp delSp modSp add mod modClrScheme chgLayout">
        <pc:chgData name="Waller, Michelle" userId="269c6baa-3bea-43e2-b302-c27845c1a42b" providerId="ADAL" clId="{FA8BB451-87D3-A64A-B486-A2C3D0300D09}" dt="2020-09-24T11:09:57.623" v="902" actId="2711"/>
        <pc:sldMkLst>
          <pc:docMk/>
          <pc:sldMk cId="2400972116" sldId="770"/>
        </pc:sldMkLst>
        <pc:spChg chg="mod ord">
          <ac:chgData name="Waller, Michelle" userId="269c6baa-3bea-43e2-b302-c27845c1a42b" providerId="ADAL" clId="{FA8BB451-87D3-A64A-B486-A2C3D0300D09}" dt="2020-09-23T14:01:54.032" v="230" actId="700"/>
          <ac:spMkLst>
            <pc:docMk/>
            <pc:sldMk cId="2400972116" sldId="770"/>
            <ac:spMk id="2" creationId="{D11962F5-A639-B045-8C14-E845103CAE7A}"/>
          </ac:spMkLst>
        </pc:spChg>
        <pc:spChg chg="del mod ord">
          <ac:chgData name="Waller, Michelle" userId="269c6baa-3bea-43e2-b302-c27845c1a42b" providerId="ADAL" clId="{FA8BB451-87D3-A64A-B486-A2C3D0300D09}" dt="2020-09-23T14:01:54.032" v="230" actId="700"/>
          <ac:spMkLst>
            <pc:docMk/>
            <pc:sldMk cId="2400972116" sldId="770"/>
            <ac:spMk id="3" creationId="{59B072A7-F58C-A646-80B6-3BB709CDED20}"/>
          </ac:spMkLst>
        </pc:spChg>
        <pc:spChg chg="del mod ord">
          <ac:chgData name="Waller, Michelle" userId="269c6baa-3bea-43e2-b302-c27845c1a42b" providerId="ADAL" clId="{FA8BB451-87D3-A64A-B486-A2C3D0300D09}" dt="2020-09-23T14:01:54.032" v="230" actId="700"/>
          <ac:spMkLst>
            <pc:docMk/>
            <pc:sldMk cId="2400972116" sldId="770"/>
            <ac:spMk id="4" creationId="{7A8F1B6D-B80B-8140-BD8D-F801B5C91ABE}"/>
          </ac:spMkLst>
        </pc:spChg>
        <pc:spChg chg="add mod ord">
          <ac:chgData name="Waller, Michelle" userId="269c6baa-3bea-43e2-b302-c27845c1a42b" providerId="ADAL" clId="{FA8BB451-87D3-A64A-B486-A2C3D0300D09}" dt="2020-09-23T15:27:45.795" v="367" actId="2711"/>
          <ac:spMkLst>
            <pc:docMk/>
            <pc:sldMk cId="2400972116" sldId="770"/>
            <ac:spMk id="5" creationId="{70DB29EB-43EF-A143-BA3B-934917B2ABD8}"/>
          </ac:spMkLst>
        </pc:spChg>
        <pc:spChg chg="add mod ord">
          <ac:chgData name="Waller, Michelle" userId="269c6baa-3bea-43e2-b302-c27845c1a42b" providerId="ADAL" clId="{FA8BB451-87D3-A64A-B486-A2C3D0300D09}" dt="2020-09-24T10:52:34.997" v="407" actId="20577"/>
          <ac:spMkLst>
            <pc:docMk/>
            <pc:sldMk cId="2400972116" sldId="770"/>
            <ac:spMk id="6" creationId="{4819EAB3-EF6B-C845-AB60-4D8701E1C342}"/>
          </ac:spMkLst>
        </pc:spChg>
        <pc:graphicFrameChg chg="add mod modGraphic">
          <ac:chgData name="Waller, Michelle" userId="269c6baa-3bea-43e2-b302-c27845c1a42b" providerId="ADAL" clId="{FA8BB451-87D3-A64A-B486-A2C3D0300D09}" dt="2020-09-24T11:09:57.623" v="902" actId="2711"/>
          <ac:graphicFrameMkLst>
            <pc:docMk/>
            <pc:sldMk cId="2400972116" sldId="770"/>
            <ac:graphicFrameMk id="7" creationId="{F98E3110-B9D7-3146-93E1-07AC11F227BF}"/>
          </ac:graphicFrameMkLst>
        </pc:graphicFrameChg>
      </pc:sldChg>
      <pc:sldChg chg="addSp delSp modSp add mod modClrScheme chgLayout">
        <pc:chgData name="Waller, Michelle" userId="269c6baa-3bea-43e2-b302-c27845c1a42b" providerId="ADAL" clId="{FA8BB451-87D3-A64A-B486-A2C3D0300D09}" dt="2020-09-24T09:41:22.503" v="378" actId="255"/>
        <pc:sldMkLst>
          <pc:docMk/>
          <pc:sldMk cId="3472869431" sldId="771"/>
        </pc:sldMkLst>
        <pc:spChg chg="del mod ord">
          <ac:chgData name="Waller, Michelle" userId="269c6baa-3bea-43e2-b302-c27845c1a42b" providerId="ADAL" clId="{FA8BB451-87D3-A64A-B486-A2C3D0300D09}" dt="2020-09-23T14:03:37.972" v="246" actId="700"/>
          <ac:spMkLst>
            <pc:docMk/>
            <pc:sldMk cId="3472869431" sldId="771"/>
            <ac:spMk id="2" creationId="{E64BBF95-56B9-3349-8F7B-B693DAF3C841}"/>
          </ac:spMkLst>
        </pc:spChg>
        <pc:spChg chg="del mod ord">
          <ac:chgData name="Waller, Michelle" userId="269c6baa-3bea-43e2-b302-c27845c1a42b" providerId="ADAL" clId="{FA8BB451-87D3-A64A-B486-A2C3D0300D09}" dt="2020-09-23T14:03:37.972" v="246" actId="700"/>
          <ac:spMkLst>
            <pc:docMk/>
            <pc:sldMk cId="3472869431" sldId="771"/>
            <ac:spMk id="3" creationId="{5A110012-35E7-A54A-B86A-367C547DB0E6}"/>
          </ac:spMkLst>
        </pc:spChg>
        <pc:spChg chg="mod ord">
          <ac:chgData name="Waller, Michelle" userId="269c6baa-3bea-43e2-b302-c27845c1a42b" providerId="ADAL" clId="{FA8BB451-87D3-A64A-B486-A2C3D0300D09}" dt="2020-09-23T14:03:37.972" v="246" actId="700"/>
          <ac:spMkLst>
            <pc:docMk/>
            <pc:sldMk cId="3472869431" sldId="771"/>
            <ac:spMk id="4" creationId="{F56D8B6A-8371-E847-AA08-F127CD989E0C}"/>
          </ac:spMkLst>
        </pc:spChg>
        <pc:spChg chg="add mod ord">
          <ac:chgData name="Waller, Michelle" userId="269c6baa-3bea-43e2-b302-c27845c1a42b" providerId="ADAL" clId="{FA8BB451-87D3-A64A-B486-A2C3D0300D09}" dt="2020-09-23T15:27:38.667" v="366" actId="2711"/>
          <ac:spMkLst>
            <pc:docMk/>
            <pc:sldMk cId="3472869431" sldId="771"/>
            <ac:spMk id="5" creationId="{8B4466C8-B39C-2A40-92A9-C24117A732C3}"/>
          </ac:spMkLst>
        </pc:spChg>
        <pc:spChg chg="add mod ord">
          <ac:chgData name="Waller, Michelle" userId="269c6baa-3bea-43e2-b302-c27845c1a42b" providerId="ADAL" clId="{FA8BB451-87D3-A64A-B486-A2C3D0300D09}" dt="2020-09-24T09:41:22.503" v="378" actId="255"/>
          <ac:spMkLst>
            <pc:docMk/>
            <pc:sldMk cId="3472869431" sldId="771"/>
            <ac:spMk id="6" creationId="{52A77966-9428-0044-ACC1-7C0B4DC0B9CB}"/>
          </ac:spMkLst>
        </pc:spChg>
      </pc:sldChg>
    </pc:docChg>
  </pc:docChgLst>
  <pc:docChgLst>
    <pc:chgData name="Foppa, Pedro" userId="78b15ebb-14ab-45f0-97b3-f50a9b67ce6d" providerId="ADAL" clId="{272B8FC1-575B-2D42-988B-7A0BE7D5428E}"/>
    <pc:docChg chg="undo redo custSel addSld delSld modSld addMainMaster delMainMaster modMainMaster">
      <pc:chgData name="Foppa, Pedro" userId="78b15ebb-14ab-45f0-97b3-f50a9b67ce6d" providerId="ADAL" clId="{272B8FC1-575B-2D42-988B-7A0BE7D5428E}" dt="2020-09-22T14:08:04.648" v="214" actId="700"/>
      <pc:docMkLst>
        <pc:docMk/>
      </pc:docMkLst>
      <pc:sldChg chg="addSp delSp modSp mod modClrScheme chgLayout">
        <pc:chgData name="Foppa, Pedro" userId="78b15ebb-14ab-45f0-97b3-f50a9b67ce6d" providerId="ADAL" clId="{272B8FC1-575B-2D42-988B-7A0BE7D5428E}" dt="2020-07-20T12:30:18.397" v="207" actId="20577"/>
        <pc:sldMkLst>
          <pc:docMk/>
          <pc:sldMk cId="1112600258" sldId="462"/>
        </pc:sldMkLst>
        <pc:spChg chg="mod ord">
          <ac:chgData name="Foppa, Pedro" userId="78b15ebb-14ab-45f0-97b3-f50a9b67ce6d" providerId="ADAL" clId="{272B8FC1-575B-2D42-988B-7A0BE7D5428E}" dt="2020-06-12T11:54:22.509" v="28" actId="700"/>
          <ac:spMkLst>
            <pc:docMk/>
            <pc:sldMk cId="1112600258" sldId="462"/>
            <ac:spMk id="2" creationId="{00000000-0000-0000-0000-000000000000}"/>
          </ac:spMkLst>
        </pc:spChg>
        <pc:spChg chg="mod ord">
          <ac:chgData name="Foppa, Pedro" userId="78b15ebb-14ab-45f0-97b3-f50a9b67ce6d" providerId="ADAL" clId="{272B8FC1-575B-2D42-988B-7A0BE7D5428E}" dt="2020-07-20T12:30:18.397" v="207" actId="20577"/>
          <ac:spMkLst>
            <pc:docMk/>
            <pc:sldMk cId="1112600258" sldId="462"/>
            <ac:spMk id="3" creationId="{00000000-0000-0000-0000-000000000000}"/>
          </ac:spMkLst>
        </pc:spChg>
        <pc:spChg chg="add del mod">
          <ac:chgData name="Foppa, Pedro" userId="78b15ebb-14ab-45f0-97b3-f50a9b67ce6d" providerId="ADAL" clId="{272B8FC1-575B-2D42-988B-7A0BE7D5428E}" dt="2020-06-12T11:53:07.054" v="10"/>
          <ac:spMkLst>
            <pc:docMk/>
            <pc:sldMk cId="1112600258" sldId="462"/>
            <ac:spMk id="6" creationId="{3C61F04B-853B-3F47-82CA-C399D0E5485E}"/>
          </ac:spMkLst>
        </pc:spChg>
        <pc:spChg chg="add del mod">
          <ac:chgData name="Foppa, Pedro" userId="78b15ebb-14ab-45f0-97b3-f50a9b67ce6d" providerId="ADAL" clId="{272B8FC1-575B-2D42-988B-7A0BE7D5428E}" dt="2020-06-12T11:53:07.054" v="10"/>
          <ac:spMkLst>
            <pc:docMk/>
            <pc:sldMk cId="1112600258" sldId="462"/>
            <ac:spMk id="7" creationId="{345AFC2E-B91C-6F48-A107-C1E3E423B5AA}"/>
          </ac:spMkLst>
        </pc:spChg>
        <pc:spChg chg="add del mod">
          <ac:chgData name="Foppa, Pedro" userId="78b15ebb-14ab-45f0-97b3-f50a9b67ce6d" providerId="ADAL" clId="{272B8FC1-575B-2D42-988B-7A0BE7D5428E}" dt="2020-06-12T11:53:07.592" v="11"/>
          <ac:spMkLst>
            <pc:docMk/>
            <pc:sldMk cId="1112600258" sldId="462"/>
            <ac:spMk id="8" creationId="{F7578583-6075-9246-B6CB-55C272D15E33}"/>
          </ac:spMkLst>
        </pc:spChg>
        <pc:spChg chg="add del mod">
          <ac:chgData name="Foppa, Pedro" userId="78b15ebb-14ab-45f0-97b3-f50a9b67ce6d" providerId="ADAL" clId="{272B8FC1-575B-2D42-988B-7A0BE7D5428E}" dt="2020-06-12T11:53:07.592" v="11"/>
          <ac:spMkLst>
            <pc:docMk/>
            <pc:sldMk cId="1112600258" sldId="462"/>
            <ac:spMk id="9" creationId="{7EE82609-21DE-1D4E-9399-C0081406A756}"/>
          </ac:spMkLst>
        </pc:spChg>
        <pc:picChg chg="del">
          <ac:chgData name="Foppa, Pedro" userId="78b15ebb-14ab-45f0-97b3-f50a9b67ce6d" providerId="ADAL" clId="{272B8FC1-575B-2D42-988B-7A0BE7D5428E}" dt="2020-06-12T11:52:58.280" v="8" actId="478"/>
          <ac:picMkLst>
            <pc:docMk/>
            <pc:sldMk cId="1112600258" sldId="462"/>
            <ac:picMk id="4" creationId="{00000000-0000-0000-0000-000000000000}"/>
          </ac:picMkLst>
        </pc:picChg>
      </pc:sldChg>
      <pc:sldChg chg="addSp delSp modSp del">
        <pc:chgData name="Foppa, Pedro" userId="78b15ebb-14ab-45f0-97b3-f50a9b67ce6d" providerId="ADAL" clId="{272B8FC1-575B-2D42-988B-7A0BE7D5428E}" dt="2020-06-30T14:25:22.031" v="184"/>
        <pc:sldMkLst>
          <pc:docMk/>
          <pc:sldMk cId="1592991364" sldId="612"/>
        </pc:sldMkLst>
        <pc:spChg chg="add del mod">
          <ac:chgData name="Foppa, Pedro" userId="78b15ebb-14ab-45f0-97b3-f50a9b67ce6d" providerId="ADAL" clId="{272B8FC1-575B-2D42-988B-7A0BE7D5428E}" dt="2020-06-30T14:25:15.909" v="183" actId="767"/>
          <ac:spMkLst>
            <pc:docMk/>
            <pc:sldMk cId="1592991364" sldId="612"/>
            <ac:spMk id="2" creationId="{0A439E71-45DA-1F42-871C-DDC89AA861CD}"/>
          </ac:spMkLst>
        </pc:spChg>
        <pc:spChg chg="add del mod">
          <ac:chgData name="Foppa, Pedro" userId="78b15ebb-14ab-45f0-97b3-f50a9b67ce6d" providerId="ADAL" clId="{272B8FC1-575B-2D42-988B-7A0BE7D5428E}" dt="2020-06-30T14:25:22.031" v="184"/>
          <ac:spMkLst>
            <pc:docMk/>
            <pc:sldMk cId="1592991364" sldId="612"/>
            <ac:spMk id="3" creationId="{4C133386-7D7F-044C-A91C-8CF87AF871BC}"/>
          </ac:spMkLst>
        </pc:spChg>
        <pc:spChg chg="add mod">
          <ac:chgData name="Foppa, Pedro" userId="78b15ebb-14ab-45f0-97b3-f50a9b67ce6d" providerId="ADAL" clId="{272B8FC1-575B-2D42-988B-7A0BE7D5428E}" dt="2020-06-30T14:25:22.031" v="184"/>
          <ac:spMkLst>
            <pc:docMk/>
            <pc:sldMk cId="1592991364" sldId="612"/>
            <ac:spMk id="4" creationId="{3E3D40BF-0AC5-FD49-B2FA-DBD7D6A07866}"/>
          </ac:spMkLst>
        </pc:spChg>
        <pc:spChg chg="mod">
          <ac:chgData name="Foppa, Pedro" userId="78b15ebb-14ab-45f0-97b3-f50a9b67ce6d" providerId="ADAL" clId="{272B8FC1-575B-2D42-988B-7A0BE7D5428E}" dt="2020-06-30T14:25:22.031" v="184"/>
          <ac:spMkLst>
            <pc:docMk/>
            <pc:sldMk cId="1592991364" sldId="612"/>
            <ac:spMk id="5" creationId="{00000000-0000-0000-0000-000000000000}"/>
          </ac:spMkLst>
        </pc:spChg>
      </pc:sldChg>
      <pc:sldChg chg="del">
        <pc:chgData name="Foppa, Pedro" userId="78b15ebb-14ab-45f0-97b3-f50a9b67ce6d" providerId="ADAL" clId="{272B8FC1-575B-2D42-988B-7A0BE7D5428E}" dt="2020-06-12T11:52:45.085" v="0" actId="2696"/>
        <pc:sldMkLst>
          <pc:docMk/>
          <pc:sldMk cId="173039075" sldId="613"/>
        </pc:sldMkLst>
      </pc:sldChg>
      <pc:sldChg chg="modSp del mod modClrScheme chgLayout">
        <pc:chgData name="Foppa, Pedro" userId="78b15ebb-14ab-45f0-97b3-f50a9b67ce6d" providerId="ADAL" clId="{272B8FC1-575B-2D42-988B-7A0BE7D5428E}" dt="2020-09-22T14:07:10.060" v="211" actId="700"/>
        <pc:sldMkLst>
          <pc:docMk/>
          <pc:sldMk cId="3329272137" sldId="614"/>
        </pc:sldMkLst>
        <pc:spChg chg="mod ord">
          <ac:chgData name="Foppa, Pedro" userId="78b15ebb-14ab-45f0-97b3-f50a9b67ce6d" providerId="ADAL" clId="{272B8FC1-575B-2D42-988B-7A0BE7D5428E}" dt="2020-09-22T14:07:10.060" v="211" actId="700"/>
          <ac:spMkLst>
            <pc:docMk/>
            <pc:sldMk cId="3329272137" sldId="614"/>
            <ac:spMk id="2" creationId="{00000000-0000-0000-0000-000000000000}"/>
          </ac:spMkLst>
        </pc:spChg>
        <pc:spChg chg="mod ord">
          <ac:chgData name="Foppa, Pedro" userId="78b15ebb-14ab-45f0-97b3-f50a9b67ce6d" providerId="ADAL" clId="{272B8FC1-575B-2D42-988B-7A0BE7D5428E}" dt="2020-09-22T14:07:10.060" v="211" actId="700"/>
          <ac:spMkLst>
            <pc:docMk/>
            <pc:sldMk cId="3329272137" sldId="614"/>
            <ac:spMk id="5" creationId="{00000000-0000-0000-0000-000000000000}"/>
          </ac:spMkLst>
        </pc:spChg>
      </pc:sldChg>
      <pc:sldChg chg="del">
        <pc:chgData name="Foppa, Pedro" userId="78b15ebb-14ab-45f0-97b3-f50a9b67ce6d" providerId="ADAL" clId="{272B8FC1-575B-2D42-988B-7A0BE7D5428E}" dt="2020-06-12T11:52:45.120" v="2" actId="2696"/>
        <pc:sldMkLst>
          <pc:docMk/>
          <pc:sldMk cId="1258270248" sldId="616"/>
        </pc:sldMkLst>
      </pc:sldChg>
      <pc:sldChg chg="del">
        <pc:chgData name="Foppa, Pedro" userId="78b15ebb-14ab-45f0-97b3-f50a9b67ce6d" providerId="ADAL" clId="{272B8FC1-575B-2D42-988B-7A0BE7D5428E}" dt="2020-06-12T11:52:45.130" v="3" actId="2696"/>
        <pc:sldMkLst>
          <pc:docMk/>
          <pc:sldMk cId="3031212613" sldId="617"/>
        </pc:sldMkLst>
      </pc:sldChg>
      <pc:sldChg chg="del">
        <pc:chgData name="Foppa, Pedro" userId="78b15ebb-14ab-45f0-97b3-f50a9b67ce6d" providerId="ADAL" clId="{272B8FC1-575B-2D42-988B-7A0BE7D5428E}" dt="2020-06-12T11:52:45.140" v="4" actId="2696"/>
        <pc:sldMkLst>
          <pc:docMk/>
          <pc:sldMk cId="3727644893" sldId="618"/>
        </pc:sldMkLst>
      </pc:sldChg>
      <pc:sldChg chg="addSp delSp modSp del">
        <pc:chgData name="Foppa, Pedro" userId="78b15ebb-14ab-45f0-97b3-f50a9b67ce6d" providerId="ADAL" clId="{272B8FC1-575B-2D42-988B-7A0BE7D5428E}" dt="2020-06-16T10:16:57.586" v="151" actId="2696"/>
        <pc:sldMkLst>
          <pc:docMk/>
          <pc:sldMk cId="2277730531" sldId="750"/>
        </pc:sldMkLst>
        <pc:spChg chg="mod">
          <ac:chgData name="Foppa, Pedro" userId="78b15ebb-14ab-45f0-97b3-f50a9b67ce6d" providerId="ADAL" clId="{272B8FC1-575B-2D42-988B-7A0BE7D5428E}" dt="2020-06-16T10:13:58.669" v="92" actId="1076"/>
          <ac:spMkLst>
            <pc:docMk/>
            <pc:sldMk cId="2277730531" sldId="750"/>
            <ac:spMk id="2" creationId="{00000000-0000-0000-0000-000000000000}"/>
          </ac:spMkLst>
        </pc:spChg>
        <pc:spChg chg="add del mod">
          <ac:chgData name="Foppa, Pedro" userId="78b15ebb-14ab-45f0-97b3-f50a9b67ce6d" providerId="ADAL" clId="{272B8FC1-575B-2D42-988B-7A0BE7D5428E}" dt="2020-06-16T10:14:07.354" v="98" actId="767"/>
          <ac:spMkLst>
            <pc:docMk/>
            <pc:sldMk cId="2277730531" sldId="750"/>
            <ac:spMk id="3" creationId="{1AC04E93-6195-4A40-A91F-895398F7D85E}"/>
          </ac:spMkLst>
        </pc:spChg>
        <pc:spChg chg="mod">
          <ac:chgData name="Foppa, Pedro" userId="78b15ebb-14ab-45f0-97b3-f50a9b67ce6d" providerId="ADAL" clId="{272B8FC1-575B-2D42-988B-7A0BE7D5428E}" dt="2020-06-16T10:14:06.609" v="96" actId="20577"/>
          <ac:spMkLst>
            <pc:docMk/>
            <pc:sldMk cId="2277730531" sldId="750"/>
            <ac:spMk id="5" creationId="{00000000-0000-0000-0000-000000000000}"/>
          </ac:spMkLst>
        </pc:spChg>
      </pc:sldChg>
      <pc:sldChg chg="new del">
        <pc:chgData name="Foppa, Pedro" userId="78b15ebb-14ab-45f0-97b3-f50a9b67ce6d" providerId="ADAL" clId="{272B8FC1-575B-2D42-988B-7A0BE7D5428E}" dt="2020-06-16T10:14:44.225" v="105" actId="2696"/>
        <pc:sldMkLst>
          <pc:docMk/>
          <pc:sldMk cId="910931568" sldId="751"/>
        </pc:sldMkLst>
      </pc:sldChg>
      <pc:sldChg chg="addSp delSp modSp new mod modClrScheme chgLayout">
        <pc:chgData name="Foppa, Pedro" userId="78b15ebb-14ab-45f0-97b3-f50a9b67ce6d" providerId="ADAL" clId="{272B8FC1-575B-2D42-988B-7A0BE7D5428E}" dt="2020-09-22T14:08:04.648" v="214" actId="700"/>
        <pc:sldMkLst>
          <pc:docMk/>
          <pc:sldMk cId="2191652147" sldId="751"/>
        </pc:sldMkLst>
        <pc:spChg chg="add del mod">
          <ac:chgData name="Foppa, Pedro" userId="78b15ebb-14ab-45f0-97b3-f50a9b67ce6d" providerId="ADAL" clId="{272B8FC1-575B-2D42-988B-7A0BE7D5428E}" dt="2020-09-22T14:08:04.648" v="214" actId="700"/>
          <ac:spMkLst>
            <pc:docMk/>
            <pc:sldMk cId="2191652147" sldId="751"/>
            <ac:spMk id="2" creationId="{5BA585AA-B262-824C-96EB-6C08247F3901}"/>
          </ac:spMkLst>
        </pc:spChg>
        <pc:spChg chg="add del mod">
          <ac:chgData name="Foppa, Pedro" userId="78b15ebb-14ab-45f0-97b3-f50a9b67ce6d" providerId="ADAL" clId="{272B8FC1-575B-2D42-988B-7A0BE7D5428E}" dt="2020-09-22T14:08:04.648" v="214" actId="700"/>
          <ac:spMkLst>
            <pc:docMk/>
            <pc:sldMk cId="2191652147" sldId="751"/>
            <ac:spMk id="3" creationId="{164194CE-01AC-3E45-8282-C8DABF755C41}"/>
          </ac:spMkLst>
        </pc:spChg>
        <pc:spChg chg="add del mod">
          <ac:chgData name="Foppa, Pedro" userId="78b15ebb-14ab-45f0-97b3-f50a9b67ce6d" providerId="ADAL" clId="{272B8FC1-575B-2D42-988B-7A0BE7D5428E}" dt="2020-09-22T14:08:04.648" v="214" actId="700"/>
          <ac:spMkLst>
            <pc:docMk/>
            <pc:sldMk cId="2191652147" sldId="751"/>
            <ac:spMk id="4" creationId="{1A19BAC8-538F-4F4E-9803-1A454C6A4339}"/>
          </ac:spMkLst>
        </pc:spChg>
      </pc:sldChg>
      <pc:sldChg chg="new del">
        <pc:chgData name="Foppa, Pedro" userId="78b15ebb-14ab-45f0-97b3-f50a9b67ce6d" providerId="ADAL" clId="{272B8FC1-575B-2D42-988B-7A0BE7D5428E}" dt="2020-06-16T10:18:12.036" v="174" actId="2696"/>
        <pc:sldMkLst>
          <pc:docMk/>
          <pc:sldMk cId="45266042" sldId="752"/>
        </pc:sldMkLst>
      </pc:sldChg>
      <pc:sldChg chg="new del mod modClrScheme chgLayout">
        <pc:chgData name="Foppa, Pedro" userId="78b15ebb-14ab-45f0-97b3-f50a9b67ce6d" providerId="ADAL" clId="{272B8FC1-575B-2D42-988B-7A0BE7D5428E}" dt="2020-06-16T10:18:31.042" v="179" actId="2696"/>
        <pc:sldMkLst>
          <pc:docMk/>
          <pc:sldMk cId="1012584205" sldId="752"/>
        </pc:sldMkLst>
      </pc:sldChg>
      <pc:sldMasterChg chg="add del addSldLayout delSldLayout modSldLayout">
        <pc:chgData name="Foppa, Pedro" userId="78b15ebb-14ab-45f0-97b3-f50a9b67ce6d" providerId="ADAL" clId="{272B8FC1-575B-2D42-988B-7A0BE7D5428E}" dt="2020-06-16T10:17:13.839" v="154"/>
        <pc:sldMasterMkLst>
          <pc:docMk/>
          <pc:sldMasterMk cId="300464794" sldId="2147483648"/>
        </pc:sldMasterMkLst>
        <pc:sldLayoutChg chg="add del">
          <pc:chgData name="Foppa, Pedro" userId="78b15ebb-14ab-45f0-97b3-f50a9b67ce6d" providerId="ADAL" clId="{272B8FC1-575B-2D42-988B-7A0BE7D5428E}" dt="2020-06-12T11:54:05.089" v="26" actId="700"/>
          <pc:sldLayoutMkLst>
            <pc:docMk/>
            <pc:sldMasterMk cId="300464794" sldId="2147483648"/>
            <pc:sldLayoutMk cId="3203859263" sldId="2147483696"/>
          </pc:sldLayoutMkLst>
        </pc:sldLayoutChg>
        <pc:sldLayoutChg chg="add del">
          <pc:chgData name="Foppa, Pedro" userId="78b15ebb-14ab-45f0-97b3-f50a9b67ce6d" providerId="ADAL" clId="{272B8FC1-575B-2D42-988B-7A0BE7D5428E}" dt="2020-06-12T11:54:05.089" v="26" actId="700"/>
          <pc:sldLayoutMkLst>
            <pc:docMk/>
            <pc:sldMasterMk cId="300464794" sldId="2147483648"/>
            <pc:sldLayoutMk cId="4045959733" sldId="2147483709"/>
          </pc:sldLayoutMkLst>
        </pc:sldLayoutChg>
        <pc:sldLayoutChg chg="add del">
          <pc:chgData name="Foppa, Pedro" userId="78b15ebb-14ab-45f0-97b3-f50a9b67ce6d" providerId="ADAL" clId="{272B8FC1-575B-2D42-988B-7A0BE7D5428E}" dt="2020-06-12T11:54:05.089" v="26" actId="700"/>
          <pc:sldLayoutMkLst>
            <pc:docMk/>
            <pc:sldMasterMk cId="300464794" sldId="2147483648"/>
            <pc:sldLayoutMk cId="2744572162" sldId="2147483778"/>
          </pc:sldLayoutMkLst>
        </pc:sldLayoutChg>
        <pc:sldLayoutChg chg="add del">
          <pc:chgData name="Foppa, Pedro" userId="78b15ebb-14ab-45f0-97b3-f50a9b67ce6d" providerId="ADAL" clId="{272B8FC1-575B-2D42-988B-7A0BE7D5428E}" dt="2020-06-12T11:54:05.089" v="26" actId="700"/>
          <pc:sldLayoutMkLst>
            <pc:docMk/>
            <pc:sldMasterMk cId="300464794" sldId="2147483648"/>
            <pc:sldLayoutMk cId="1474306137" sldId="2147483779"/>
          </pc:sldLayoutMkLst>
        </pc:sldLayoutChg>
        <pc:sldLayoutChg chg="add del">
          <pc:chgData name="Foppa, Pedro" userId="78b15ebb-14ab-45f0-97b3-f50a9b67ce6d" providerId="ADAL" clId="{272B8FC1-575B-2D42-988B-7A0BE7D5428E}" dt="2020-06-12T11:54:05.089" v="26" actId="700"/>
          <pc:sldLayoutMkLst>
            <pc:docMk/>
            <pc:sldMasterMk cId="300464794" sldId="2147483648"/>
            <pc:sldLayoutMk cId="3640942256" sldId="2147483788"/>
          </pc:sldLayoutMkLst>
        </pc:sldLayoutChg>
        <pc:sldLayoutChg chg="add del">
          <pc:chgData name="Foppa, Pedro" userId="78b15ebb-14ab-45f0-97b3-f50a9b67ce6d" providerId="ADAL" clId="{272B8FC1-575B-2D42-988B-7A0BE7D5428E}" dt="2020-06-12T11:54:05.089" v="26" actId="700"/>
          <pc:sldLayoutMkLst>
            <pc:docMk/>
            <pc:sldMasterMk cId="300464794" sldId="2147483648"/>
            <pc:sldLayoutMk cId="3632988920" sldId="2147483789"/>
          </pc:sldLayoutMkLst>
        </pc:sldLayoutChg>
        <pc:sldLayoutChg chg="add del">
          <pc:chgData name="Foppa, Pedro" userId="78b15ebb-14ab-45f0-97b3-f50a9b67ce6d" providerId="ADAL" clId="{272B8FC1-575B-2D42-988B-7A0BE7D5428E}" dt="2020-06-12T11:54:05.089" v="26" actId="700"/>
          <pc:sldLayoutMkLst>
            <pc:docMk/>
            <pc:sldMasterMk cId="300464794" sldId="2147483648"/>
            <pc:sldLayoutMk cId="1514873442" sldId="2147483790"/>
          </pc:sldLayoutMkLst>
        </pc:sldLayoutChg>
        <pc:sldLayoutChg chg="add del">
          <pc:chgData name="Foppa, Pedro" userId="78b15ebb-14ab-45f0-97b3-f50a9b67ce6d" providerId="ADAL" clId="{272B8FC1-575B-2D42-988B-7A0BE7D5428E}" dt="2020-06-12T11:54:05.089" v="26" actId="700"/>
          <pc:sldLayoutMkLst>
            <pc:docMk/>
            <pc:sldMasterMk cId="300464794" sldId="2147483648"/>
            <pc:sldLayoutMk cId="2317007425" sldId="2147483791"/>
          </pc:sldLayoutMkLst>
        </pc:sldLayoutChg>
        <pc:sldLayoutChg chg="add del">
          <pc:chgData name="Foppa, Pedro" userId="78b15ebb-14ab-45f0-97b3-f50a9b67ce6d" providerId="ADAL" clId="{272B8FC1-575B-2D42-988B-7A0BE7D5428E}" dt="2020-06-12T11:54:05.089" v="26" actId="700"/>
          <pc:sldLayoutMkLst>
            <pc:docMk/>
            <pc:sldMasterMk cId="300464794" sldId="2147483648"/>
            <pc:sldLayoutMk cId="1773101082" sldId="2147483801"/>
          </pc:sldLayoutMkLst>
        </pc:sldLayoutChg>
        <pc:sldLayoutChg chg="add del">
          <pc:chgData name="Foppa, Pedro" userId="78b15ebb-14ab-45f0-97b3-f50a9b67ce6d" providerId="ADAL" clId="{272B8FC1-575B-2D42-988B-7A0BE7D5428E}" dt="2020-06-12T11:54:05.089" v="26" actId="700"/>
          <pc:sldLayoutMkLst>
            <pc:docMk/>
            <pc:sldMasterMk cId="300464794" sldId="2147483648"/>
            <pc:sldLayoutMk cId="3589945353" sldId="2147483802"/>
          </pc:sldLayoutMkLst>
        </pc:sldLayoutChg>
        <pc:sldLayoutChg chg="add del">
          <pc:chgData name="Foppa, Pedro" userId="78b15ebb-14ab-45f0-97b3-f50a9b67ce6d" providerId="ADAL" clId="{272B8FC1-575B-2D42-988B-7A0BE7D5428E}" dt="2020-06-12T11:54:05.089" v="26" actId="700"/>
          <pc:sldLayoutMkLst>
            <pc:docMk/>
            <pc:sldMasterMk cId="300464794" sldId="2147483648"/>
            <pc:sldLayoutMk cId="2891098647" sldId="2147483803"/>
          </pc:sldLayoutMkLst>
        </pc:sldLayoutChg>
        <pc:sldLayoutChg chg="add del">
          <pc:chgData name="Foppa, Pedro" userId="78b15ebb-14ab-45f0-97b3-f50a9b67ce6d" providerId="ADAL" clId="{272B8FC1-575B-2D42-988B-7A0BE7D5428E}" dt="2020-06-12T11:54:05.089" v="26" actId="700"/>
          <pc:sldLayoutMkLst>
            <pc:docMk/>
            <pc:sldMasterMk cId="300464794" sldId="2147483648"/>
            <pc:sldLayoutMk cId="2786887003" sldId="2147483804"/>
          </pc:sldLayoutMkLst>
        </pc:sldLayoutChg>
        <pc:sldLayoutChg chg="add del">
          <pc:chgData name="Foppa, Pedro" userId="78b15ebb-14ab-45f0-97b3-f50a9b67ce6d" providerId="ADAL" clId="{272B8FC1-575B-2D42-988B-7A0BE7D5428E}" dt="2020-06-12T11:54:05.089" v="26" actId="700"/>
          <pc:sldLayoutMkLst>
            <pc:docMk/>
            <pc:sldMasterMk cId="300464794" sldId="2147483648"/>
            <pc:sldLayoutMk cId="4276879334" sldId="2147483806"/>
          </pc:sldLayoutMkLst>
        </pc:sldLayoutChg>
        <pc:sldLayoutChg chg="add del">
          <pc:chgData name="Foppa, Pedro" userId="78b15ebb-14ab-45f0-97b3-f50a9b67ce6d" providerId="ADAL" clId="{272B8FC1-575B-2D42-988B-7A0BE7D5428E}" dt="2020-06-12T11:54:05.089" v="26" actId="700"/>
          <pc:sldLayoutMkLst>
            <pc:docMk/>
            <pc:sldMasterMk cId="300464794" sldId="2147483648"/>
            <pc:sldLayoutMk cId="2966592149" sldId="2147483807"/>
          </pc:sldLayoutMkLst>
        </pc:sldLayoutChg>
        <pc:sldLayoutChg chg="add del">
          <pc:chgData name="Foppa, Pedro" userId="78b15ebb-14ab-45f0-97b3-f50a9b67ce6d" providerId="ADAL" clId="{272B8FC1-575B-2D42-988B-7A0BE7D5428E}" dt="2020-06-12T11:54:05.089" v="26" actId="700"/>
          <pc:sldLayoutMkLst>
            <pc:docMk/>
            <pc:sldMasterMk cId="300464794" sldId="2147483648"/>
            <pc:sldLayoutMk cId="3595952565" sldId="2147483808"/>
          </pc:sldLayoutMkLst>
        </pc:sldLayoutChg>
        <pc:sldLayoutChg chg="add del">
          <pc:chgData name="Foppa, Pedro" userId="78b15ebb-14ab-45f0-97b3-f50a9b67ce6d" providerId="ADAL" clId="{272B8FC1-575B-2D42-988B-7A0BE7D5428E}" dt="2020-06-12T11:54:05.089" v="26" actId="700"/>
          <pc:sldLayoutMkLst>
            <pc:docMk/>
            <pc:sldMasterMk cId="300464794" sldId="2147483648"/>
            <pc:sldLayoutMk cId="3591325315" sldId="2147484218"/>
          </pc:sldLayoutMkLst>
        </pc:sldLayoutChg>
        <pc:sldLayoutChg chg="add del">
          <pc:chgData name="Foppa, Pedro" userId="78b15ebb-14ab-45f0-97b3-f50a9b67ce6d" providerId="ADAL" clId="{272B8FC1-575B-2D42-988B-7A0BE7D5428E}" dt="2020-06-12T11:54:05.089" v="26" actId="700"/>
          <pc:sldLayoutMkLst>
            <pc:docMk/>
            <pc:sldMasterMk cId="300464794" sldId="2147483648"/>
            <pc:sldLayoutMk cId="749363418" sldId="2147484219"/>
          </pc:sldLayoutMkLst>
        </pc:sldLayoutChg>
        <pc:sldLayoutChg chg="add del">
          <pc:chgData name="Foppa, Pedro" userId="78b15ebb-14ab-45f0-97b3-f50a9b67ce6d" providerId="ADAL" clId="{272B8FC1-575B-2D42-988B-7A0BE7D5428E}" dt="2020-06-12T11:54:05.089" v="26" actId="700"/>
          <pc:sldLayoutMkLst>
            <pc:docMk/>
            <pc:sldMasterMk cId="300464794" sldId="2147483648"/>
            <pc:sldLayoutMk cId="363823045" sldId="2147484221"/>
          </pc:sldLayoutMkLst>
        </pc:sldLayoutChg>
        <pc:sldLayoutChg chg="add del">
          <pc:chgData name="Foppa, Pedro" userId="78b15ebb-14ab-45f0-97b3-f50a9b67ce6d" providerId="ADAL" clId="{272B8FC1-575B-2D42-988B-7A0BE7D5428E}" dt="2020-06-12T11:54:05.089" v="26" actId="700"/>
          <pc:sldLayoutMkLst>
            <pc:docMk/>
            <pc:sldMasterMk cId="300464794" sldId="2147483648"/>
            <pc:sldLayoutMk cId="1830558822" sldId="2147484314"/>
          </pc:sldLayoutMkLst>
        </pc:sldLayoutChg>
        <pc:sldLayoutChg chg="add del">
          <pc:chgData name="Foppa, Pedro" userId="78b15ebb-14ab-45f0-97b3-f50a9b67ce6d" providerId="ADAL" clId="{272B8FC1-575B-2D42-988B-7A0BE7D5428E}" dt="2020-06-12T11:54:05.089" v="26" actId="700"/>
          <pc:sldLayoutMkLst>
            <pc:docMk/>
            <pc:sldMasterMk cId="300464794" sldId="2147483648"/>
            <pc:sldLayoutMk cId="1116668104" sldId="2147484315"/>
          </pc:sldLayoutMkLst>
        </pc:sldLayoutChg>
        <pc:sldLayoutChg chg="add del">
          <pc:chgData name="Foppa, Pedro" userId="78b15ebb-14ab-45f0-97b3-f50a9b67ce6d" providerId="ADAL" clId="{272B8FC1-575B-2D42-988B-7A0BE7D5428E}" dt="2020-06-12T11:54:05.089" v="26" actId="700"/>
          <pc:sldLayoutMkLst>
            <pc:docMk/>
            <pc:sldMasterMk cId="300464794" sldId="2147483648"/>
            <pc:sldLayoutMk cId="736062778" sldId="2147484316"/>
          </pc:sldLayoutMkLst>
        </pc:sldLayoutChg>
        <pc:sldLayoutChg chg="add del">
          <pc:chgData name="Foppa, Pedro" userId="78b15ebb-14ab-45f0-97b3-f50a9b67ce6d" providerId="ADAL" clId="{272B8FC1-575B-2D42-988B-7A0BE7D5428E}" dt="2020-06-12T11:54:05.089" v="26" actId="700"/>
          <pc:sldLayoutMkLst>
            <pc:docMk/>
            <pc:sldMasterMk cId="300464794" sldId="2147483648"/>
            <pc:sldLayoutMk cId="2589326424" sldId="2147484317"/>
          </pc:sldLayoutMkLst>
        </pc:sldLayoutChg>
        <pc:sldLayoutChg chg="add del">
          <pc:chgData name="Foppa, Pedro" userId="78b15ebb-14ab-45f0-97b3-f50a9b67ce6d" providerId="ADAL" clId="{272B8FC1-575B-2D42-988B-7A0BE7D5428E}" dt="2020-06-12T11:54:05.089" v="26" actId="700"/>
          <pc:sldLayoutMkLst>
            <pc:docMk/>
            <pc:sldMasterMk cId="300464794" sldId="2147483648"/>
            <pc:sldLayoutMk cId="2168013846" sldId="2147484318"/>
          </pc:sldLayoutMkLst>
        </pc:sldLayoutChg>
        <pc:sldLayoutChg chg="add del">
          <pc:chgData name="Foppa, Pedro" userId="78b15ebb-14ab-45f0-97b3-f50a9b67ce6d" providerId="ADAL" clId="{272B8FC1-575B-2D42-988B-7A0BE7D5428E}" dt="2020-06-12T11:54:05.089" v="26" actId="700"/>
          <pc:sldLayoutMkLst>
            <pc:docMk/>
            <pc:sldMasterMk cId="300464794" sldId="2147483648"/>
            <pc:sldLayoutMk cId="1373587223" sldId="2147484319"/>
          </pc:sldLayoutMkLst>
        </pc:sldLayoutChg>
        <pc:sldLayoutChg chg="add del">
          <pc:chgData name="Foppa, Pedro" userId="78b15ebb-14ab-45f0-97b3-f50a9b67ce6d" providerId="ADAL" clId="{272B8FC1-575B-2D42-988B-7A0BE7D5428E}" dt="2020-06-12T11:54:05.089" v="26" actId="700"/>
          <pc:sldLayoutMkLst>
            <pc:docMk/>
            <pc:sldMasterMk cId="300464794" sldId="2147483648"/>
            <pc:sldLayoutMk cId="395497918" sldId="2147484322"/>
          </pc:sldLayoutMkLst>
        </pc:sldLayoutChg>
        <pc:sldLayoutChg chg="add del">
          <pc:chgData name="Foppa, Pedro" userId="78b15ebb-14ab-45f0-97b3-f50a9b67ce6d" providerId="ADAL" clId="{272B8FC1-575B-2D42-988B-7A0BE7D5428E}" dt="2020-06-12T11:54:05.089" v="26" actId="700"/>
          <pc:sldLayoutMkLst>
            <pc:docMk/>
            <pc:sldMasterMk cId="300464794" sldId="2147483648"/>
            <pc:sldLayoutMk cId="2888925092" sldId="2147484323"/>
          </pc:sldLayoutMkLst>
        </pc:sldLayoutChg>
        <pc:sldLayoutChg chg="add del">
          <pc:chgData name="Foppa, Pedro" userId="78b15ebb-14ab-45f0-97b3-f50a9b67ce6d" providerId="ADAL" clId="{272B8FC1-575B-2D42-988B-7A0BE7D5428E}" dt="2020-06-12T11:54:05.089" v="26" actId="700"/>
          <pc:sldLayoutMkLst>
            <pc:docMk/>
            <pc:sldMasterMk cId="300464794" sldId="2147483648"/>
            <pc:sldLayoutMk cId="1322699549" sldId="2147484324"/>
          </pc:sldLayoutMkLst>
        </pc:sldLayoutChg>
        <pc:sldLayoutChg chg="add del">
          <pc:chgData name="Foppa, Pedro" userId="78b15ebb-14ab-45f0-97b3-f50a9b67ce6d" providerId="ADAL" clId="{272B8FC1-575B-2D42-988B-7A0BE7D5428E}" dt="2020-06-12T11:54:05.089" v="26" actId="700"/>
          <pc:sldLayoutMkLst>
            <pc:docMk/>
            <pc:sldMasterMk cId="300464794" sldId="2147483648"/>
            <pc:sldLayoutMk cId="3386269025" sldId="2147484325"/>
          </pc:sldLayoutMkLst>
        </pc:sldLayoutChg>
        <pc:sldLayoutChg chg="add del">
          <pc:chgData name="Foppa, Pedro" userId="78b15ebb-14ab-45f0-97b3-f50a9b67ce6d" providerId="ADAL" clId="{272B8FC1-575B-2D42-988B-7A0BE7D5428E}" dt="2020-06-12T11:54:05.089" v="26" actId="700"/>
          <pc:sldLayoutMkLst>
            <pc:docMk/>
            <pc:sldMasterMk cId="300464794" sldId="2147483648"/>
            <pc:sldLayoutMk cId="1668724322" sldId="2147484326"/>
          </pc:sldLayoutMkLst>
        </pc:sldLayoutChg>
        <pc:sldLayoutChg chg="add del">
          <pc:chgData name="Foppa, Pedro" userId="78b15ebb-14ab-45f0-97b3-f50a9b67ce6d" providerId="ADAL" clId="{272B8FC1-575B-2D42-988B-7A0BE7D5428E}" dt="2020-06-12T11:54:05.089" v="26" actId="700"/>
          <pc:sldLayoutMkLst>
            <pc:docMk/>
            <pc:sldMasterMk cId="300464794" sldId="2147483648"/>
            <pc:sldLayoutMk cId="913617527" sldId="2147484327"/>
          </pc:sldLayoutMkLst>
        </pc:sldLayoutChg>
        <pc:sldLayoutChg chg="add del">
          <pc:chgData name="Foppa, Pedro" userId="78b15ebb-14ab-45f0-97b3-f50a9b67ce6d" providerId="ADAL" clId="{272B8FC1-575B-2D42-988B-7A0BE7D5428E}" dt="2020-06-12T11:54:05.089" v="26" actId="700"/>
          <pc:sldLayoutMkLst>
            <pc:docMk/>
            <pc:sldMasterMk cId="300464794" sldId="2147483648"/>
            <pc:sldLayoutMk cId="3995273153" sldId="2147484328"/>
          </pc:sldLayoutMkLst>
        </pc:sldLayoutChg>
        <pc:sldLayoutChg chg="addSp delSp modSp add del">
          <pc:chgData name="Foppa, Pedro" userId="78b15ebb-14ab-45f0-97b3-f50a9b67ce6d" providerId="ADAL" clId="{272B8FC1-575B-2D42-988B-7A0BE7D5428E}" dt="2020-06-16T10:17:13.839" v="154"/>
          <pc:sldLayoutMkLst>
            <pc:docMk/>
            <pc:sldMasterMk cId="300464794" sldId="2147483648"/>
            <pc:sldLayoutMk cId="368905433" sldId="2147484333"/>
          </pc:sldLayoutMkLst>
          <pc:spChg chg="del">
            <ac:chgData name="Foppa, Pedro" userId="78b15ebb-14ab-45f0-97b3-f50a9b67ce6d" providerId="ADAL" clId="{272B8FC1-575B-2D42-988B-7A0BE7D5428E}" dt="2020-06-16T10:17:11.214" v="152" actId="478"/>
            <ac:spMkLst>
              <pc:docMk/>
              <pc:sldMasterMk cId="300464794" sldId="2147483648"/>
              <pc:sldLayoutMk cId="368905433" sldId="2147484333"/>
              <ac:spMk id="2" creationId="{EBBB6D40-B4C9-8B4A-B2A6-126F64906376}"/>
            </ac:spMkLst>
          </pc:spChg>
          <pc:spChg chg="del">
            <ac:chgData name="Foppa, Pedro" userId="78b15ebb-14ab-45f0-97b3-f50a9b67ce6d" providerId="ADAL" clId="{272B8FC1-575B-2D42-988B-7A0BE7D5428E}" dt="2020-06-16T10:17:13.504" v="153" actId="478"/>
            <ac:spMkLst>
              <pc:docMk/>
              <pc:sldMasterMk cId="300464794" sldId="2147483648"/>
              <pc:sldLayoutMk cId="368905433" sldId="2147484333"/>
              <ac:spMk id="8" creationId="{00000000-0000-0000-0000-000000000000}"/>
            </ac:spMkLst>
          </pc:spChg>
          <pc:spChg chg="add mod">
            <ac:chgData name="Foppa, Pedro" userId="78b15ebb-14ab-45f0-97b3-f50a9b67ce6d" providerId="ADAL" clId="{272B8FC1-575B-2D42-988B-7A0BE7D5428E}" dt="2020-06-16T10:17:13.839" v="154"/>
            <ac:spMkLst>
              <pc:docMk/>
              <pc:sldMasterMk cId="300464794" sldId="2147483648"/>
              <pc:sldLayoutMk cId="368905433" sldId="2147484333"/>
              <ac:spMk id="10" creationId="{17F25977-2A6E-5145-88F9-CD120C50E0D7}"/>
            </ac:spMkLst>
          </pc:spChg>
          <pc:spChg chg="add mod">
            <ac:chgData name="Foppa, Pedro" userId="78b15ebb-14ab-45f0-97b3-f50a9b67ce6d" providerId="ADAL" clId="{272B8FC1-575B-2D42-988B-7A0BE7D5428E}" dt="2020-06-16T10:17:13.839" v="154"/>
            <ac:spMkLst>
              <pc:docMk/>
              <pc:sldMasterMk cId="300464794" sldId="2147483648"/>
              <pc:sldLayoutMk cId="368905433" sldId="2147484333"/>
              <ac:spMk id="11" creationId="{C213F3E8-EBA2-2742-9898-726D280D25C7}"/>
            </ac:spMkLst>
          </pc:spChg>
        </pc:sldLayoutChg>
        <pc:sldLayoutChg chg="add del">
          <pc:chgData name="Foppa, Pedro" userId="78b15ebb-14ab-45f0-97b3-f50a9b67ce6d" providerId="ADAL" clId="{272B8FC1-575B-2D42-988B-7A0BE7D5428E}" dt="2020-06-12T11:54:05.089" v="26" actId="700"/>
          <pc:sldLayoutMkLst>
            <pc:docMk/>
            <pc:sldMasterMk cId="300464794" sldId="2147483648"/>
            <pc:sldLayoutMk cId="372539000" sldId="2147484334"/>
          </pc:sldLayoutMkLst>
        </pc:sldLayoutChg>
        <pc:sldLayoutChg chg="add del">
          <pc:chgData name="Foppa, Pedro" userId="78b15ebb-14ab-45f0-97b3-f50a9b67ce6d" providerId="ADAL" clId="{272B8FC1-575B-2D42-988B-7A0BE7D5428E}" dt="2020-06-12T11:54:05.089" v="26" actId="700"/>
          <pc:sldLayoutMkLst>
            <pc:docMk/>
            <pc:sldMasterMk cId="300464794" sldId="2147483648"/>
            <pc:sldLayoutMk cId="2879185749" sldId="2147484335"/>
          </pc:sldLayoutMkLst>
        </pc:sldLayoutChg>
        <pc:sldLayoutChg chg="add del">
          <pc:chgData name="Foppa, Pedro" userId="78b15ebb-14ab-45f0-97b3-f50a9b67ce6d" providerId="ADAL" clId="{272B8FC1-575B-2D42-988B-7A0BE7D5428E}" dt="2020-06-12T11:54:05.089" v="26" actId="700"/>
          <pc:sldLayoutMkLst>
            <pc:docMk/>
            <pc:sldMasterMk cId="300464794" sldId="2147483648"/>
            <pc:sldLayoutMk cId="3607775210" sldId="2147484336"/>
          </pc:sldLayoutMkLst>
        </pc:sldLayoutChg>
        <pc:sldLayoutChg chg="add del">
          <pc:chgData name="Foppa, Pedro" userId="78b15ebb-14ab-45f0-97b3-f50a9b67ce6d" providerId="ADAL" clId="{272B8FC1-575B-2D42-988B-7A0BE7D5428E}" dt="2020-06-12T11:54:05.089" v="26" actId="700"/>
          <pc:sldLayoutMkLst>
            <pc:docMk/>
            <pc:sldMasterMk cId="300464794" sldId="2147483648"/>
            <pc:sldLayoutMk cId="2229022019" sldId="2147484337"/>
          </pc:sldLayoutMkLst>
        </pc:sldLayoutChg>
        <pc:sldLayoutChg chg="add del">
          <pc:chgData name="Foppa, Pedro" userId="78b15ebb-14ab-45f0-97b3-f50a9b67ce6d" providerId="ADAL" clId="{272B8FC1-575B-2D42-988B-7A0BE7D5428E}" dt="2020-06-12T11:54:05.089" v="26" actId="700"/>
          <pc:sldLayoutMkLst>
            <pc:docMk/>
            <pc:sldMasterMk cId="300464794" sldId="2147483648"/>
            <pc:sldLayoutMk cId="1693349831" sldId="2147484338"/>
          </pc:sldLayoutMkLst>
        </pc:sldLayoutChg>
        <pc:sldLayoutChg chg="add del">
          <pc:chgData name="Foppa, Pedro" userId="78b15ebb-14ab-45f0-97b3-f50a9b67ce6d" providerId="ADAL" clId="{272B8FC1-575B-2D42-988B-7A0BE7D5428E}" dt="2020-06-12T11:54:05.089" v="26" actId="700"/>
          <pc:sldLayoutMkLst>
            <pc:docMk/>
            <pc:sldMasterMk cId="300464794" sldId="2147483648"/>
            <pc:sldLayoutMk cId="2718492022" sldId="2147484339"/>
          </pc:sldLayoutMkLst>
        </pc:sldLayoutChg>
        <pc:sldLayoutChg chg="add del">
          <pc:chgData name="Foppa, Pedro" userId="78b15ebb-14ab-45f0-97b3-f50a9b67ce6d" providerId="ADAL" clId="{272B8FC1-575B-2D42-988B-7A0BE7D5428E}" dt="2020-06-12T11:54:05.089" v="26" actId="700"/>
          <pc:sldLayoutMkLst>
            <pc:docMk/>
            <pc:sldMasterMk cId="300464794" sldId="2147483648"/>
            <pc:sldLayoutMk cId="1682079407" sldId="2147484340"/>
          </pc:sldLayoutMkLst>
        </pc:sldLayoutChg>
        <pc:sldLayoutChg chg="addSp delSp modSp add del">
          <pc:chgData name="Foppa, Pedro" userId="78b15ebb-14ab-45f0-97b3-f50a9b67ce6d" providerId="ADAL" clId="{272B8FC1-575B-2D42-988B-7A0BE7D5428E}" dt="2020-06-16T10:16:43.924" v="149"/>
          <pc:sldLayoutMkLst>
            <pc:docMk/>
            <pc:sldMasterMk cId="300464794" sldId="2147483648"/>
            <pc:sldLayoutMk cId="196910092" sldId="2147484341"/>
          </pc:sldLayoutMkLst>
          <pc:spChg chg="add del">
            <ac:chgData name="Foppa, Pedro" userId="78b15ebb-14ab-45f0-97b3-f50a9b67ce6d" providerId="ADAL" clId="{272B8FC1-575B-2D42-988B-7A0BE7D5428E}" dt="2020-06-16T10:14:21.406" v="100" actId="478"/>
            <ac:spMkLst>
              <pc:docMk/>
              <pc:sldMasterMk cId="300464794" sldId="2147483648"/>
              <pc:sldLayoutMk cId="196910092" sldId="2147484341"/>
              <ac:spMk id="2" creationId="{EBBB6D40-B4C9-8B4A-B2A6-126F64906376}"/>
            </ac:spMkLst>
          </pc:spChg>
          <pc:spChg chg="add del mod">
            <ac:chgData name="Foppa, Pedro" userId="78b15ebb-14ab-45f0-97b3-f50a9b67ce6d" providerId="ADAL" clId="{272B8FC1-575B-2D42-988B-7A0BE7D5428E}" dt="2020-06-16T10:16:06.952" v="139"/>
            <ac:spMkLst>
              <pc:docMk/>
              <pc:sldMasterMk cId="300464794" sldId="2147483648"/>
              <pc:sldLayoutMk cId="196910092" sldId="2147484341"/>
              <ac:spMk id="3" creationId="{E9FCC132-F9A9-5540-A69F-A3A20B802DDF}"/>
            </ac:spMkLst>
          </pc:spChg>
          <pc:spChg chg="add del mod">
            <ac:chgData name="Foppa, Pedro" userId="78b15ebb-14ab-45f0-97b3-f50a9b67ce6d" providerId="ADAL" clId="{272B8FC1-575B-2D42-988B-7A0BE7D5428E}" dt="2020-06-16T10:16:40.235" v="147"/>
            <ac:spMkLst>
              <pc:docMk/>
              <pc:sldMasterMk cId="300464794" sldId="2147483648"/>
              <pc:sldLayoutMk cId="196910092" sldId="2147484341"/>
              <ac:spMk id="5" creationId="{941C76C7-AB57-CD44-B650-DF02B7DD43E9}"/>
            </ac:spMkLst>
          </pc:spChg>
          <pc:spChg chg="add del">
            <ac:chgData name="Foppa, Pedro" userId="78b15ebb-14ab-45f0-97b3-f50a9b67ce6d" providerId="ADAL" clId="{272B8FC1-575B-2D42-988B-7A0BE7D5428E}" dt="2020-06-16T10:14:22.665" v="101" actId="478"/>
            <ac:spMkLst>
              <pc:docMk/>
              <pc:sldMasterMk cId="300464794" sldId="2147483648"/>
              <pc:sldLayoutMk cId="196910092" sldId="2147484341"/>
              <ac:spMk id="8" creationId="{00000000-0000-0000-0000-000000000000}"/>
            </ac:spMkLst>
          </pc:spChg>
          <pc:spChg chg="add del mod">
            <ac:chgData name="Foppa, Pedro" userId="78b15ebb-14ab-45f0-97b3-f50a9b67ce6d" providerId="ADAL" clId="{272B8FC1-575B-2D42-988B-7A0BE7D5428E}" dt="2020-06-16T10:13:43.007" v="87"/>
            <ac:spMkLst>
              <pc:docMk/>
              <pc:sldMasterMk cId="300464794" sldId="2147483648"/>
              <pc:sldLayoutMk cId="196910092" sldId="2147484341"/>
              <ac:spMk id="10" creationId="{A097ECBB-D0AA-C04D-B9DB-B7B9BBDD9314}"/>
            </ac:spMkLst>
          </pc:spChg>
          <pc:spChg chg="add del mod">
            <ac:chgData name="Foppa, Pedro" userId="78b15ebb-14ab-45f0-97b3-f50a9b67ce6d" providerId="ADAL" clId="{272B8FC1-575B-2D42-988B-7A0BE7D5428E}" dt="2020-06-16T10:13:43.007" v="87"/>
            <ac:spMkLst>
              <pc:docMk/>
              <pc:sldMasterMk cId="300464794" sldId="2147483648"/>
              <pc:sldLayoutMk cId="196910092" sldId="2147484341"/>
              <ac:spMk id="11" creationId="{FAA787A3-24ED-3F43-8C0A-897E718AF77B}"/>
            </ac:spMkLst>
          </pc:spChg>
          <pc:spChg chg="add del mod">
            <ac:chgData name="Foppa, Pedro" userId="78b15ebb-14ab-45f0-97b3-f50a9b67ce6d" providerId="ADAL" clId="{272B8FC1-575B-2D42-988B-7A0BE7D5428E}" dt="2020-06-16T10:14:10.372" v="99"/>
            <ac:spMkLst>
              <pc:docMk/>
              <pc:sldMasterMk cId="300464794" sldId="2147483648"/>
              <pc:sldLayoutMk cId="196910092" sldId="2147484341"/>
              <ac:spMk id="12" creationId="{85A5F909-AC00-ED4E-8DB9-C49FAC1FF2A5}"/>
            </ac:spMkLst>
          </pc:spChg>
          <pc:spChg chg="add del mod">
            <ac:chgData name="Foppa, Pedro" userId="78b15ebb-14ab-45f0-97b3-f50a9b67ce6d" providerId="ADAL" clId="{272B8FC1-575B-2D42-988B-7A0BE7D5428E}" dt="2020-06-16T10:14:10.372" v="99"/>
            <ac:spMkLst>
              <pc:docMk/>
              <pc:sldMasterMk cId="300464794" sldId="2147483648"/>
              <pc:sldLayoutMk cId="196910092" sldId="2147484341"/>
              <ac:spMk id="13" creationId="{8CCF440B-D69A-A841-9ED2-66732BBD5397}"/>
            </ac:spMkLst>
          </pc:spChg>
          <pc:spChg chg="add del mod">
            <ac:chgData name="Foppa, Pedro" userId="78b15ebb-14ab-45f0-97b3-f50a9b67ce6d" providerId="ADAL" clId="{272B8FC1-575B-2D42-988B-7A0BE7D5428E}" dt="2020-06-16T10:16:08.457" v="140" actId="478"/>
            <ac:spMkLst>
              <pc:docMk/>
              <pc:sldMasterMk cId="300464794" sldId="2147483648"/>
              <pc:sldLayoutMk cId="196910092" sldId="2147484341"/>
              <ac:spMk id="14" creationId="{F1AC7BC7-83BB-E64A-9972-0DD957F1443C}"/>
            </ac:spMkLst>
          </pc:spChg>
          <pc:spChg chg="add del mod">
            <ac:chgData name="Foppa, Pedro" userId="78b15ebb-14ab-45f0-97b3-f50a9b67ce6d" providerId="ADAL" clId="{272B8FC1-575B-2D42-988B-7A0BE7D5428E}" dt="2020-06-16T10:16:43.132" v="148" actId="478"/>
            <ac:spMkLst>
              <pc:docMk/>
              <pc:sldMasterMk cId="300464794" sldId="2147483648"/>
              <pc:sldLayoutMk cId="196910092" sldId="2147484341"/>
              <ac:spMk id="15" creationId="{324C64E1-1BBF-2446-8CC8-78E0814D3ECE}"/>
            </ac:spMkLst>
          </pc:spChg>
          <pc:spChg chg="add mod">
            <ac:chgData name="Foppa, Pedro" userId="78b15ebb-14ab-45f0-97b3-f50a9b67ce6d" providerId="ADAL" clId="{272B8FC1-575B-2D42-988B-7A0BE7D5428E}" dt="2020-06-16T10:16:10.175" v="141"/>
            <ac:spMkLst>
              <pc:docMk/>
              <pc:sldMasterMk cId="300464794" sldId="2147483648"/>
              <pc:sldLayoutMk cId="196910092" sldId="2147484341"/>
              <ac:spMk id="17" creationId="{F40F117A-8029-1046-B154-5F6DC38A0EC1}"/>
            </ac:spMkLst>
          </pc:spChg>
          <pc:spChg chg="add mod">
            <ac:chgData name="Foppa, Pedro" userId="78b15ebb-14ab-45f0-97b3-f50a9b67ce6d" providerId="ADAL" clId="{272B8FC1-575B-2D42-988B-7A0BE7D5428E}" dt="2020-06-16T10:16:43.924" v="149"/>
            <ac:spMkLst>
              <pc:docMk/>
              <pc:sldMasterMk cId="300464794" sldId="2147483648"/>
              <pc:sldLayoutMk cId="196910092" sldId="2147484341"/>
              <ac:spMk id="19" creationId="{7730DEBB-F3C8-2B49-98FA-67CD17896A82}"/>
            </ac:spMkLst>
          </pc:spChg>
          <pc:picChg chg="mod">
            <ac:chgData name="Foppa, Pedro" userId="78b15ebb-14ab-45f0-97b3-f50a9b67ce6d" providerId="ADAL" clId="{272B8FC1-575B-2D42-988B-7A0BE7D5428E}" dt="2020-06-16T10:15:46.038" v="129" actId="1076"/>
            <ac:picMkLst>
              <pc:docMk/>
              <pc:sldMasterMk cId="300464794" sldId="2147483648"/>
              <pc:sldLayoutMk cId="196910092" sldId="2147484341"/>
              <ac:picMk id="7" creationId="{1CCEA50D-6782-1444-BB85-3E86FC05CB18}"/>
            </ac:picMkLst>
          </pc:picChg>
        </pc:sldLayoutChg>
        <pc:sldLayoutChg chg="add del">
          <pc:chgData name="Foppa, Pedro" userId="78b15ebb-14ab-45f0-97b3-f50a9b67ce6d" providerId="ADAL" clId="{272B8FC1-575B-2D42-988B-7A0BE7D5428E}" dt="2020-06-12T11:54:05.089" v="26" actId="700"/>
          <pc:sldLayoutMkLst>
            <pc:docMk/>
            <pc:sldMasterMk cId="300464794" sldId="2147483648"/>
            <pc:sldLayoutMk cId="1058105461" sldId="2147484376"/>
          </pc:sldLayoutMkLst>
        </pc:sldLayoutChg>
      </pc:sldMasterChg>
      <pc:sldMasterChg chg="modSldLayout">
        <pc:chgData name="Foppa, Pedro" userId="78b15ebb-14ab-45f0-97b3-f50a9b67ce6d" providerId="ADAL" clId="{272B8FC1-575B-2D42-988B-7A0BE7D5428E}" dt="2020-06-30T14:25:39.539" v="186"/>
        <pc:sldMasterMkLst>
          <pc:docMk/>
          <pc:sldMasterMk cId="3315793142" sldId="2147483877"/>
        </pc:sldMasterMkLst>
        <pc:sldLayoutChg chg="addSp delSp modSp">
          <pc:chgData name="Foppa, Pedro" userId="78b15ebb-14ab-45f0-97b3-f50a9b67ce6d" providerId="ADAL" clId="{272B8FC1-575B-2D42-988B-7A0BE7D5428E}" dt="2020-06-30T14:25:39.539" v="186"/>
          <pc:sldLayoutMkLst>
            <pc:docMk/>
            <pc:sldMasterMk cId="3315793142" sldId="2147483877"/>
            <pc:sldLayoutMk cId="3069407022" sldId="2147484342"/>
          </pc:sldLayoutMkLst>
          <pc:spChg chg="del">
            <ac:chgData name="Foppa, Pedro" userId="78b15ebb-14ab-45f0-97b3-f50a9b67ce6d" providerId="ADAL" clId="{272B8FC1-575B-2D42-988B-7A0BE7D5428E}" dt="2020-06-30T14:25:39.273" v="185" actId="478"/>
            <ac:spMkLst>
              <pc:docMk/>
              <pc:sldMasterMk cId="3315793142" sldId="2147483877"/>
              <pc:sldLayoutMk cId="3069407022" sldId="2147484342"/>
              <ac:spMk id="5" creationId="{00000000-0000-0000-0000-000000000000}"/>
            </ac:spMkLst>
          </pc:spChg>
          <pc:spChg chg="add mod">
            <ac:chgData name="Foppa, Pedro" userId="78b15ebb-14ab-45f0-97b3-f50a9b67ce6d" providerId="ADAL" clId="{272B8FC1-575B-2D42-988B-7A0BE7D5428E}" dt="2020-06-30T14:25:39.539" v="186"/>
            <ac:spMkLst>
              <pc:docMk/>
              <pc:sldMasterMk cId="3315793142" sldId="2147483877"/>
              <pc:sldLayoutMk cId="3069407022" sldId="2147484342"/>
              <ac:spMk id="6" creationId="{0948F714-4D77-CD42-BD58-84592393B6D2}"/>
            </ac:spMkLst>
          </pc:spChg>
        </pc:sldLayoutChg>
        <pc:sldLayoutChg chg="addSp delSp modSp">
          <pc:chgData name="Foppa, Pedro" userId="78b15ebb-14ab-45f0-97b3-f50a9b67ce6d" providerId="ADAL" clId="{272B8FC1-575B-2D42-988B-7A0BE7D5428E}" dt="2020-06-16T10:17:23.529" v="157"/>
          <pc:sldLayoutMkLst>
            <pc:docMk/>
            <pc:sldMasterMk cId="3315793142" sldId="2147483877"/>
            <pc:sldLayoutMk cId="4277879548" sldId="2147484374"/>
          </pc:sldLayoutMkLst>
          <pc:spChg chg="del">
            <ac:chgData name="Foppa, Pedro" userId="78b15ebb-14ab-45f0-97b3-f50a9b67ce6d" providerId="ADAL" clId="{272B8FC1-575B-2D42-988B-7A0BE7D5428E}" dt="2020-06-16T10:17:21.644" v="155" actId="478"/>
            <ac:spMkLst>
              <pc:docMk/>
              <pc:sldMasterMk cId="3315793142" sldId="2147483877"/>
              <pc:sldLayoutMk cId="4277879548" sldId="2147484374"/>
              <ac:spMk id="2" creationId="{EBBB6D40-B4C9-8B4A-B2A6-126F64906376}"/>
            </ac:spMkLst>
          </pc:spChg>
          <pc:spChg chg="del">
            <ac:chgData name="Foppa, Pedro" userId="78b15ebb-14ab-45f0-97b3-f50a9b67ce6d" providerId="ADAL" clId="{272B8FC1-575B-2D42-988B-7A0BE7D5428E}" dt="2020-06-16T10:17:22.658" v="156" actId="478"/>
            <ac:spMkLst>
              <pc:docMk/>
              <pc:sldMasterMk cId="3315793142" sldId="2147483877"/>
              <pc:sldLayoutMk cId="4277879548" sldId="2147484374"/>
              <ac:spMk id="8" creationId="{00000000-0000-0000-0000-000000000000}"/>
            </ac:spMkLst>
          </pc:spChg>
          <pc:spChg chg="add mod">
            <ac:chgData name="Foppa, Pedro" userId="78b15ebb-14ab-45f0-97b3-f50a9b67ce6d" providerId="ADAL" clId="{272B8FC1-575B-2D42-988B-7A0BE7D5428E}" dt="2020-06-16T10:17:23.529" v="157"/>
            <ac:spMkLst>
              <pc:docMk/>
              <pc:sldMasterMk cId="3315793142" sldId="2147483877"/>
              <pc:sldLayoutMk cId="4277879548" sldId="2147484374"/>
              <ac:spMk id="11" creationId="{08ED2E95-BD09-4045-B25A-7BA7626B9306}"/>
            </ac:spMkLst>
          </pc:spChg>
          <pc:spChg chg="add mod">
            <ac:chgData name="Foppa, Pedro" userId="78b15ebb-14ab-45f0-97b3-f50a9b67ce6d" providerId="ADAL" clId="{272B8FC1-575B-2D42-988B-7A0BE7D5428E}" dt="2020-06-16T10:17:23.529" v="157"/>
            <ac:spMkLst>
              <pc:docMk/>
              <pc:sldMasterMk cId="3315793142" sldId="2147483877"/>
              <pc:sldLayoutMk cId="4277879548" sldId="2147484374"/>
              <ac:spMk id="12" creationId="{77D03749-17B2-B34C-9139-D4494B934961}"/>
            </ac:spMkLst>
          </pc:spChg>
        </pc:sldLayoutChg>
        <pc:sldLayoutChg chg="addSp delSp modSp">
          <pc:chgData name="Foppa, Pedro" userId="78b15ebb-14ab-45f0-97b3-f50a9b67ce6d" providerId="ADAL" clId="{272B8FC1-575B-2D42-988B-7A0BE7D5428E}" dt="2020-06-16T10:17:29.686" v="160"/>
          <pc:sldLayoutMkLst>
            <pc:docMk/>
            <pc:sldMasterMk cId="3315793142" sldId="2147483877"/>
            <pc:sldLayoutMk cId="2448593730" sldId="2147484375"/>
          </pc:sldLayoutMkLst>
          <pc:spChg chg="del">
            <ac:chgData name="Foppa, Pedro" userId="78b15ebb-14ab-45f0-97b3-f50a9b67ce6d" providerId="ADAL" clId="{272B8FC1-575B-2D42-988B-7A0BE7D5428E}" dt="2020-06-16T10:17:28.693" v="159" actId="478"/>
            <ac:spMkLst>
              <pc:docMk/>
              <pc:sldMasterMk cId="3315793142" sldId="2147483877"/>
              <pc:sldLayoutMk cId="2448593730" sldId="2147484375"/>
              <ac:spMk id="2" creationId="{EBBB6D40-B4C9-8B4A-B2A6-126F64906376}"/>
            </ac:spMkLst>
          </pc:spChg>
          <pc:spChg chg="del">
            <ac:chgData name="Foppa, Pedro" userId="78b15ebb-14ab-45f0-97b3-f50a9b67ce6d" providerId="ADAL" clId="{272B8FC1-575B-2D42-988B-7A0BE7D5428E}" dt="2020-06-16T10:17:26.422" v="158" actId="478"/>
            <ac:spMkLst>
              <pc:docMk/>
              <pc:sldMasterMk cId="3315793142" sldId="2147483877"/>
              <pc:sldLayoutMk cId="2448593730" sldId="2147484375"/>
              <ac:spMk id="8" creationId="{00000000-0000-0000-0000-000000000000}"/>
            </ac:spMkLst>
          </pc:spChg>
          <pc:spChg chg="add mod">
            <ac:chgData name="Foppa, Pedro" userId="78b15ebb-14ab-45f0-97b3-f50a9b67ce6d" providerId="ADAL" clId="{272B8FC1-575B-2D42-988B-7A0BE7D5428E}" dt="2020-06-16T10:17:29.686" v="160"/>
            <ac:spMkLst>
              <pc:docMk/>
              <pc:sldMasterMk cId="3315793142" sldId="2147483877"/>
              <pc:sldLayoutMk cId="2448593730" sldId="2147484375"/>
              <ac:spMk id="10" creationId="{016F167C-D72A-004A-B824-A56F199A7173}"/>
            </ac:spMkLst>
          </pc:spChg>
          <pc:spChg chg="add mod">
            <ac:chgData name="Foppa, Pedro" userId="78b15ebb-14ab-45f0-97b3-f50a9b67ce6d" providerId="ADAL" clId="{272B8FC1-575B-2D42-988B-7A0BE7D5428E}" dt="2020-06-16T10:17:29.686" v="160"/>
            <ac:spMkLst>
              <pc:docMk/>
              <pc:sldMasterMk cId="3315793142" sldId="2147483877"/>
              <pc:sldLayoutMk cId="2448593730" sldId="2147484375"/>
              <ac:spMk id="11" creationId="{36E36BB6-0DB4-9E4F-8E92-014E36368D6B}"/>
            </ac:spMkLst>
          </pc:spChg>
        </pc:sldLayoutChg>
      </pc:sldMasterChg>
      <pc:sldMasterChg chg="modSldLayout">
        <pc:chgData name="Foppa, Pedro" userId="78b15ebb-14ab-45f0-97b3-f50a9b67ce6d" providerId="ADAL" clId="{272B8FC1-575B-2D42-988B-7A0BE7D5428E}" dt="2020-06-30T14:25:50.109" v="190"/>
        <pc:sldMasterMkLst>
          <pc:docMk/>
          <pc:sldMasterMk cId="1105970405" sldId="2147483964"/>
        </pc:sldMasterMkLst>
        <pc:sldLayoutChg chg="addSp delSp modSp">
          <pc:chgData name="Foppa, Pedro" userId="78b15ebb-14ab-45f0-97b3-f50a9b67ce6d" providerId="ADAL" clId="{272B8FC1-575B-2D42-988B-7A0BE7D5428E}" dt="2020-06-12T11:58:13.233" v="67"/>
          <pc:sldLayoutMkLst>
            <pc:docMk/>
            <pc:sldMasterMk cId="1105970405" sldId="2147483964"/>
            <pc:sldLayoutMk cId="1964158998" sldId="2147483967"/>
          </pc:sldLayoutMkLst>
          <pc:spChg chg="del">
            <ac:chgData name="Foppa, Pedro" userId="78b15ebb-14ab-45f0-97b3-f50a9b67ce6d" providerId="ADAL" clId="{272B8FC1-575B-2D42-988B-7A0BE7D5428E}" dt="2020-06-12T11:58:12.332" v="66" actId="478"/>
            <ac:spMkLst>
              <pc:docMk/>
              <pc:sldMasterMk cId="1105970405" sldId="2147483964"/>
              <pc:sldLayoutMk cId="1964158998" sldId="2147483967"/>
              <ac:spMk id="9" creationId="{C124B933-57F2-9947-A616-2C48A71959A7}"/>
            </ac:spMkLst>
          </pc:spChg>
          <pc:spChg chg="del">
            <ac:chgData name="Foppa, Pedro" userId="78b15ebb-14ab-45f0-97b3-f50a9b67ce6d" providerId="ADAL" clId="{272B8FC1-575B-2D42-988B-7A0BE7D5428E}" dt="2020-06-12T11:58:10.943" v="64" actId="478"/>
            <ac:spMkLst>
              <pc:docMk/>
              <pc:sldMasterMk cId="1105970405" sldId="2147483964"/>
              <pc:sldLayoutMk cId="1964158998" sldId="2147483967"/>
              <ac:spMk id="10" creationId="{6B8D93FA-9EA1-AB49-9803-E129E1144FC7}"/>
            </ac:spMkLst>
          </pc:spChg>
          <pc:spChg chg="add mod">
            <ac:chgData name="Foppa, Pedro" userId="78b15ebb-14ab-45f0-97b3-f50a9b67ce6d" providerId="ADAL" clId="{272B8FC1-575B-2D42-988B-7A0BE7D5428E}" dt="2020-06-12T11:58:13.233" v="67"/>
            <ac:spMkLst>
              <pc:docMk/>
              <pc:sldMasterMk cId="1105970405" sldId="2147483964"/>
              <pc:sldLayoutMk cId="1964158998" sldId="2147483967"/>
              <ac:spMk id="15" creationId="{1A795E37-8730-554E-933B-DB83671976DC}"/>
            </ac:spMkLst>
          </pc:spChg>
          <pc:spChg chg="add mod">
            <ac:chgData name="Foppa, Pedro" userId="78b15ebb-14ab-45f0-97b3-f50a9b67ce6d" providerId="ADAL" clId="{272B8FC1-575B-2D42-988B-7A0BE7D5428E}" dt="2020-06-12T11:55:01.063" v="40"/>
            <ac:spMkLst>
              <pc:docMk/>
              <pc:sldMasterMk cId="1105970405" sldId="2147483964"/>
              <pc:sldLayoutMk cId="1964158998" sldId="2147483967"/>
              <ac:spMk id="15" creationId="{38B19D6F-95A1-A547-A646-794DF958337F}"/>
            </ac:spMkLst>
          </pc:spChg>
          <pc:spChg chg="add mod">
            <ac:chgData name="Foppa, Pedro" userId="78b15ebb-14ab-45f0-97b3-f50a9b67ce6d" providerId="ADAL" clId="{272B8FC1-575B-2D42-988B-7A0BE7D5428E}" dt="2020-06-12T11:58:13.233" v="67"/>
            <ac:spMkLst>
              <pc:docMk/>
              <pc:sldMasterMk cId="1105970405" sldId="2147483964"/>
              <pc:sldLayoutMk cId="1964158998" sldId="2147483967"/>
              <ac:spMk id="16" creationId="{1B8C6829-5776-E74B-ADE7-378B8F669AFB}"/>
            </ac:spMkLst>
          </pc:spChg>
          <pc:spChg chg="mod">
            <ac:chgData name="Foppa, Pedro" userId="78b15ebb-14ab-45f0-97b3-f50a9b67ce6d" providerId="ADAL" clId="{272B8FC1-575B-2D42-988B-7A0BE7D5428E}" dt="2020-06-12T11:55:01.063" v="40"/>
            <ac:spMkLst>
              <pc:docMk/>
              <pc:sldMasterMk cId="1105970405" sldId="2147483964"/>
              <pc:sldLayoutMk cId="1964158998" sldId="2147483967"/>
              <ac:spMk id="17" creationId="{56C78DAF-4299-E24C-B91D-540988ED31EF}"/>
            </ac:spMkLst>
          </pc:spChg>
          <pc:spChg chg="mod">
            <ac:chgData name="Foppa, Pedro" userId="78b15ebb-14ab-45f0-97b3-f50a9b67ce6d" providerId="ADAL" clId="{272B8FC1-575B-2D42-988B-7A0BE7D5428E}" dt="2020-06-12T11:58:13.233" v="67"/>
            <ac:spMkLst>
              <pc:docMk/>
              <pc:sldMasterMk cId="1105970405" sldId="2147483964"/>
              <pc:sldLayoutMk cId="1964158998" sldId="2147483967"/>
              <ac:spMk id="18" creationId="{48BE5716-4C67-7F49-9AB4-96E2726363AE}"/>
            </ac:spMkLst>
          </pc:spChg>
          <pc:spChg chg="mod">
            <ac:chgData name="Foppa, Pedro" userId="78b15ebb-14ab-45f0-97b3-f50a9b67ce6d" providerId="ADAL" clId="{272B8FC1-575B-2D42-988B-7A0BE7D5428E}" dt="2020-06-12T11:55:01.063" v="40"/>
            <ac:spMkLst>
              <pc:docMk/>
              <pc:sldMasterMk cId="1105970405" sldId="2147483964"/>
              <pc:sldLayoutMk cId="1964158998" sldId="2147483967"/>
              <ac:spMk id="18" creationId="{71D070E0-1475-E64B-9F0A-F1EF52CCB310}"/>
            </ac:spMkLst>
          </pc:spChg>
          <pc:spChg chg="mod">
            <ac:chgData name="Foppa, Pedro" userId="78b15ebb-14ab-45f0-97b3-f50a9b67ce6d" providerId="ADAL" clId="{272B8FC1-575B-2D42-988B-7A0BE7D5428E}" dt="2020-06-12T11:58:13.233" v="67"/>
            <ac:spMkLst>
              <pc:docMk/>
              <pc:sldMasterMk cId="1105970405" sldId="2147483964"/>
              <pc:sldLayoutMk cId="1964158998" sldId="2147483967"/>
              <ac:spMk id="19" creationId="{6C88AC0D-F7D7-8841-9EEC-3CF787C22458}"/>
            </ac:spMkLst>
          </pc:spChg>
          <pc:spChg chg="mod">
            <ac:chgData name="Foppa, Pedro" userId="78b15ebb-14ab-45f0-97b3-f50a9b67ce6d" providerId="ADAL" clId="{272B8FC1-575B-2D42-988B-7A0BE7D5428E}" dt="2020-06-12T11:55:01.063" v="40"/>
            <ac:spMkLst>
              <pc:docMk/>
              <pc:sldMasterMk cId="1105970405" sldId="2147483964"/>
              <pc:sldLayoutMk cId="1964158998" sldId="2147483967"/>
              <ac:spMk id="19" creationId="{E478F62D-72CC-B449-8D18-27B51C975A89}"/>
            </ac:spMkLst>
          </pc:spChg>
          <pc:spChg chg="add mod">
            <ac:chgData name="Foppa, Pedro" userId="78b15ebb-14ab-45f0-97b3-f50a9b67ce6d" providerId="ADAL" clId="{272B8FC1-575B-2D42-988B-7A0BE7D5428E}" dt="2020-06-12T11:55:01.063" v="40"/>
            <ac:spMkLst>
              <pc:docMk/>
              <pc:sldMasterMk cId="1105970405" sldId="2147483964"/>
              <pc:sldLayoutMk cId="1964158998" sldId="2147483967"/>
              <ac:spMk id="20" creationId="{55FEAB11-A5F6-DC40-AE7E-409BBF461A8B}"/>
            </ac:spMkLst>
          </pc:spChg>
          <pc:spChg chg="mod">
            <ac:chgData name="Foppa, Pedro" userId="78b15ebb-14ab-45f0-97b3-f50a9b67ce6d" providerId="ADAL" clId="{272B8FC1-575B-2D42-988B-7A0BE7D5428E}" dt="2020-06-12T11:58:13.233" v="67"/>
            <ac:spMkLst>
              <pc:docMk/>
              <pc:sldMasterMk cId="1105970405" sldId="2147483964"/>
              <pc:sldLayoutMk cId="1964158998" sldId="2147483967"/>
              <ac:spMk id="20" creationId="{D8F806E4-B1B9-ED4F-B299-F02A4A4AB15C}"/>
            </ac:spMkLst>
          </pc:spChg>
          <pc:spChg chg="add mod">
            <ac:chgData name="Foppa, Pedro" userId="78b15ebb-14ab-45f0-97b3-f50a9b67ce6d" providerId="ADAL" clId="{272B8FC1-575B-2D42-988B-7A0BE7D5428E}" dt="2020-06-12T11:55:01.063" v="40"/>
            <ac:spMkLst>
              <pc:docMk/>
              <pc:sldMasterMk cId="1105970405" sldId="2147483964"/>
              <pc:sldLayoutMk cId="1964158998" sldId="2147483967"/>
              <ac:spMk id="21" creationId="{1360B4CC-96B2-EC41-A3DB-66FECB714C35}"/>
            </ac:spMkLst>
          </pc:spChg>
          <pc:spChg chg="add mod">
            <ac:chgData name="Foppa, Pedro" userId="78b15ebb-14ab-45f0-97b3-f50a9b67ce6d" providerId="ADAL" clId="{272B8FC1-575B-2D42-988B-7A0BE7D5428E}" dt="2020-06-12T11:58:13.233" v="67"/>
            <ac:spMkLst>
              <pc:docMk/>
              <pc:sldMasterMk cId="1105970405" sldId="2147483964"/>
              <pc:sldLayoutMk cId="1964158998" sldId="2147483967"/>
              <ac:spMk id="21" creationId="{5F9772C6-2882-F44C-BB68-B9C55932026B}"/>
            </ac:spMkLst>
          </pc:spChg>
          <pc:spChg chg="add mod">
            <ac:chgData name="Foppa, Pedro" userId="78b15ebb-14ab-45f0-97b3-f50a9b67ce6d" providerId="ADAL" clId="{272B8FC1-575B-2D42-988B-7A0BE7D5428E}" dt="2020-06-12T11:58:13.233" v="67"/>
            <ac:spMkLst>
              <pc:docMk/>
              <pc:sldMasterMk cId="1105970405" sldId="2147483964"/>
              <pc:sldLayoutMk cId="1964158998" sldId="2147483967"/>
              <ac:spMk id="22" creationId="{3D844E97-E982-B54D-9ED8-47C261639D4D}"/>
            </ac:spMkLst>
          </pc:spChg>
          <pc:grpChg chg="del">
            <ac:chgData name="Foppa, Pedro" userId="78b15ebb-14ab-45f0-97b3-f50a9b67ce6d" providerId="ADAL" clId="{272B8FC1-575B-2D42-988B-7A0BE7D5428E}" dt="2020-06-12T11:58:11.539" v="65" actId="478"/>
            <ac:grpSpMkLst>
              <pc:docMk/>
              <pc:sldMasterMk cId="1105970405" sldId="2147483964"/>
              <pc:sldLayoutMk cId="1964158998" sldId="2147483967"/>
              <ac:grpSpMk id="11" creationId="{07D821C1-0B42-3046-A131-92122FB880EF}"/>
            </ac:grpSpMkLst>
          </pc:grpChg>
          <pc:grpChg chg="add mod">
            <ac:chgData name="Foppa, Pedro" userId="78b15ebb-14ab-45f0-97b3-f50a9b67ce6d" providerId="ADAL" clId="{272B8FC1-575B-2D42-988B-7A0BE7D5428E}" dt="2020-06-12T11:55:01.063" v="40"/>
            <ac:grpSpMkLst>
              <pc:docMk/>
              <pc:sldMasterMk cId="1105970405" sldId="2147483964"/>
              <pc:sldLayoutMk cId="1964158998" sldId="2147483967"/>
              <ac:grpSpMk id="16" creationId="{B1F0017D-128A-F641-906B-FBF56EA24429}"/>
            </ac:grpSpMkLst>
          </pc:grpChg>
          <pc:grpChg chg="add mod">
            <ac:chgData name="Foppa, Pedro" userId="78b15ebb-14ab-45f0-97b3-f50a9b67ce6d" providerId="ADAL" clId="{272B8FC1-575B-2D42-988B-7A0BE7D5428E}" dt="2020-06-12T11:58:13.233" v="67"/>
            <ac:grpSpMkLst>
              <pc:docMk/>
              <pc:sldMasterMk cId="1105970405" sldId="2147483964"/>
              <pc:sldLayoutMk cId="1964158998" sldId="2147483967"/>
              <ac:grpSpMk id="17" creationId="{E5A44845-D04A-D64E-80F5-1E6EC6EF984B}"/>
            </ac:grpSpMkLst>
          </pc:grpChg>
        </pc:sldLayoutChg>
        <pc:sldLayoutChg chg="addSp delSp modSp">
          <pc:chgData name="Foppa, Pedro" userId="78b15ebb-14ab-45f0-97b3-f50a9b67ce6d" providerId="ADAL" clId="{272B8FC1-575B-2D42-988B-7A0BE7D5428E}" dt="2020-06-16T10:17:39.715" v="163"/>
          <pc:sldLayoutMkLst>
            <pc:docMk/>
            <pc:sldMasterMk cId="1105970405" sldId="2147483964"/>
            <pc:sldLayoutMk cId="2458859042" sldId="2147483968"/>
          </pc:sldLayoutMkLst>
          <pc:spChg chg="add mod">
            <ac:chgData name="Foppa, Pedro" userId="78b15ebb-14ab-45f0-97b3-f50a9b67ce6d" providerId="ADAL" clId="{272B8FC1-575B-2D42-988B-7A0BE7D5428E}" dt="2020-06-16T10:17:39.715" v="163"/>
            <ac:spMkLst>
              <pc:docMk/>
              <pc:sldMasterMk cId="1105970405" sldId="2147483964"/>
              <pc:sldLayoutMk cId="2458859042" sldId="2147483968"/>
              <ac:spMk id="14" creationId="{AACCF0C3-B5A6-BC4F-8204-C6FA53B965BF}"/>
            </ac:spMkLst>
          </pc:spChg>
          <pc:spChg chg="add mod">
            <ac:chgData name="Foppa, Pedro" userId="78b15ebb-14ab-45f0-97b3-f50a9b67ce6d" providerId="ADAL" clId="{272B8FC1-575B-2D42-988B-7A0BE7D5428E}" dt="2020-06-16T10:17:39.715" v="163"/>
            <ac:spMkLst>
              <pc:docMk/>
              <pc:sldMasterMk cId="1105970405" sldId="2147483964"/>
              <pc:sldLayoutMk cId="2458859042" sldId="2147483968"/>
              <ac:spMk id="15" creationId="{313C9E79-B6AA-D844-BA92-F0E152E4EC6C}"/>
            </ac:spMkLst>
          </pc:spChg>
          <pc:spChg chg="del">
            <ac:chgData name="Foppa, Pedro" userId="78b15ebb-14ab-45f0-97b3-f50a9b67ce6d" providerId="ADAL" clId="{272B8FC1-575B-2D42-988B-7A0BE7D5428E}" dt="2020-06-16T10:17:37.257" v="161" actId="478"/>
            <ac:spMkLst>
              <pc:docMk/>
              <pc:sldMasterMk cId="1105970405" sldId="2147483964"/>
              <pc:sldLayoutMk cId="2458859042" sldId="2147483968"/>
              <ac:spMk id="16" creationId="{3A322634-0463-2641-A4E8-526FCEB684C1}"/>
            </ac:spMkLst>
          </pc:spChg>
          <pc:spChg chg="del">
            <ac:chgData name="Foppa, Pedro" userId="78b15ebb-14ab-45f0-97b3-f50a9b67ce6d" providerId="ADAL" clId="{272B8FC1-575B-2D42-988B-7A0BE7D5428E}" dt="2020-06-16T10:17:38.635" v="162" actId="478"/>
            <ac:spMkLst>
              <pc:docMk/>
              <pc:sldMasterMk cId="1105970405" sldId="2147483964"/>
              <pc:sldLayoutMk cId="2458859042" sldId="2147483968"/>
              <ac:spMk id="17" creationId="{3183E0E2-4BB1-5448-BBEC-3449926599DA}"/>
            </ac:spMkLst>
          </pc:spChg>
        </pc:sldLayoutChg>
        <pc:sldLayoutChg chg="addSp delSp modSp">
          <pc:chgData name="Foppa, Pedro" userId="78b15ebb-14ab-45f0-97b3-f50a9b67ce6d" providerId="ADAL" clId="{272B8FC1-575B-2D42-988B-7A0BE7D5428E}" dt="2020-06-16T10:17:45.272" v="166"/>
          <pc:sldLayoutMkLst>
            <pc:docMk/>
            <pc:sldMasterMk cId="1105970405" sldId="2147483964"/>
            <pc:sldLayoutMk cId="3528479176" sldId="2147483969"/>
          </pc:sldLayoutMkLst>
          <pc:spChg chg="del">
            <ac:chgData name="Foppa, Pedro" userId="78b15ebb-14ab-45f0-97b3-f50a9b67ce6d" providerId="ADAL" clId="{272B8FC1-575B-2D42-988B-7A0BE7D5428E}" dt="2020-06-16T10:17:44.443" v="165" actId="478"/>
            <ac:spMkLst>
              <pc:docMk/>
              <pc:sldMasterMk cId="1105970405" sldId="2147483964"/>
              <pc:sldLayoutMk cId="3528479176" sldId="2147483969"/>
              <ac:spMk id="14" creationId="{B31EEBD0-8475-004A-A7AC-E2491D6ECD86}"/>
            </ac:spMkLst>
          </pc:spChg>
          <pc:spChg chg="del">
            <ac:chgData name="Foppa, Pedro" userId="78b15ebb-14ab-45f0-97b3-f50a9b67ce6d" providerId="ADAL" clId="{272B8FC1-575B-2D42-988B-7A0BE7D5428E}" dt="2020-06-16T10:17:41.696" v="164" actId="478"/>
            <ac:spMkLst>
              <pc:docMk/>
              <pc:sldMasterMk cId="1105970405" sldId="2147483964"/>
              <pc:sldLayoutMk cId="3528479176" sldId="2147483969"/>
              <ac:spMk id="15" creationId="{C7FB5C1F-0D19-3448-B4CE-1A31E3451DDD}"/>
            </ac:spMkLst>
          </pc:spChg>
          <pc:spChg chg="add mod">
            <ac:chgData name="Foppa, Pedro" userId="78b15ebb-14ab-45f0-97b3-f50a9b67ce6d" providerId="ADAL" clId="{272B8FC1-575B-2D42-988B-7A0BE7D5428E}" dt="2020-06-16T10:17:45.272" v="166"/>
            <ac:spMkLst>
              <pc:docMk/>
              <pc:sldMasterMk cId="1105970405" sldId="2147483964"/>
              <pc:sldLayoutMk cId="3528479176" sldId="2147483969"/>
              <ac:spMk id="16" creationId="{5685BE0E-AC9A-7D4F-B249-F8CEE505E555}"/>
            </ac:spMkLst>
          </pc:spChg>
          <pc:spChg chg="add mod">
            <ac:chgData name="Foppa, Pedro" userId="78b15ebb-14ab-45f0-97b3-f50a9b67ce6d" providerId="ADAL" clId="{272B8FC1-575B-2D42-988B-7A0BE7D5428E}" dt="2020-06-16T10:17:45.272" v="166"/>
            <ac:spMkLst>
              <pc:docMk/>
              <pc:sldMasterMk cId="1105970405" sldId="2147483964"/>
              <pc:sldLayoutMk cId="3528479176" sldId="2147483969"/>
              <ac:spMk id="17" creationId="{7F766375-58BA-FB43-9D9D-3C9B1B5222C0}"/>
            </ac:spMkLst>
          </pc:spChg>
        </pc:sldLayoutChg>
        <pc:sldLayoutChg chg="addSp delSp modSp">
          <pc:chgData name="Foppa, Pedro" userId="78b15ebb-14ab-45f0-97b3-f50a9b67ce6d" providerId="ADAL" clId="{272B8FC1-575B-2D42-988B-7A0BE7D5428E}" dt="2020-06-12T11:58:01.812" v="59"/>
          <pc:sldLayoutMkLst>
            <pc:docMk/>
            <pc:sldMasterMk cId="1105970405" sldId="2147483964"/>
            <pc:sldLayoutMk cId="1345721581" sldId="2147483970"/>
          </pc:sldLayoutMkLst>
          <pc:spChg chg="del">
            <ac:chgData name="Foppa, Pedro" userId="78b15ebb-14ab-45f0-97b3-f50a9b67ce6d" providerId="ADAL" clId="{272B8FC1-575B-2D42-988B-7A0BE7D5428E}" dt="2020-06-12T11:58:01.117" v="58" actId="478"/>
            <ac:spMkLst>
              <pc:docMk/>
              <pc:sldMasterMk cId="1105970405" sldId="2147483964"/>
              <pc:sldLayoutMk cId="1345721581" sldId="2147483970"/>
              <ac:spMk id="7" creationId="{C958BD13-A6A6-954A-9895-6DFFDE5056D4}"/>
            </ac:spMkLst>
          </pc:spChg>
          <pc:spChg chg="del">
            <ac:chgData name="Foppa, Pedro" userId="78b15ebb-14ab-45f0-97b3-f50a9b67ce6d" providerId="ADAL" clId="{272B8FC1-575B-2D42-988B-7A0BE7D5428E}" dt="2020-06-12T11:57:57.437" v="54" actId="478"/>
            <ac:spMkLst>
              <pc:docMk/>
              <pc:sldMasterMk cId="1105970405" sldId="2147483964"/>
              <pc:sldLayoutMk cId="1345721581" sldId="2147483970"/>
              <ac:spMk id="9" creationId="{6B47703F-AD87-0747-8275-970FB09D5D0B}"/>
            </ac:spMkLst>
          </pc:spChg>
          <pc:spChg chg="add mod">
            <ac:chgData name="Foppa, Pedro" userId="78b15ebb-14ab-45f0-97b3-f50a9b67ce6d" providerId="ADAL" clId="{272B8FC1-575B-2D42-988B-7A0BE7D5428E}" dt="2020-06-12T11:54:51.088" v="34"/>
            <ac:spMkLst>
              <pc:docMk/>
              <pc:sldMasterMk cId="1105970405" sldId="2147483964"/>
              <pc:sldLayoutMk cId="1345721581" sldId="2147483970"/>
              <ac:spMk id="15" creationId="{60A278CA-EDED-5747-933A-5BC30B9877EB}"/>
            </ac:spMkLst>
          </pc:spChg>
          <pc:spChg chg="add mod">
            <ac:chgData name="Foppa, Pedro" userId="78b15ebb-14ab-45f0-97b3-f50a9b67ce6d" providerId="ADAL" clId="{272B8FC1-575B-2D42-988B-7A0BE7D5428E}" dt="2020-06-12T11:58:01.812" v="59"/>
            <ac:spMkLst>
              <pc:docMk/>
              <pc:sldMasterMk cId="1105970405" sldId="2147483964"/>
              <pc:sldLayoutMk cId="1345721581" sldId="2147483970"/>
              <ac:spMk id="15" creationId="{8C7375B5-DB19-7E43-8115-1725078406ED}"/>
            </ac:spMkLst>
          </pc:spChg>
          <pc:spChg chg="add mod">
            <ac:chgData name="Foppa, Pedro" userId="78b15ebb-14ab-45f0-97b3-f50a9b67ce6d" providerId="ADAL" clId="{272B8FC1-575B-2D42-988B-7A0BE7D5428E}" dt="2020-06-12T11:58:01.812" v="59"/>
            <ac:spMkLst>
              <pc:docMk/>
              <pc:sldMasterMk cId="1105970405" sldId="2147483964"/>
              <pc:sldLayoutMk cId="1345721581" sldId="2147483970"/>
              <ac:spMk id="16" creationId="{FF1D3E24-4EE8-BC40-9F4B-D354051DC227}"/>
            </ac:spMkLst>
          </pc:spChg>
          <pc:spChg chg="mod">
            <ac:chgData name="Foppa, Pedro" userId="78b15ebb-14ab-45f0-97b3-f50a9b67ce6d" providerId="ADAL" clId="{272B8FC1-575B-2D42-988B-7A0BE7D5428E}" dt="2020-06-12T11:54:51.088" v="34"/>
            <ac:spMkLst>
              <pc:docMk/>
              <pc:sldMasterMk cId="1105970405" sldId="2147483964"/>
              <pc:sldLayoutMk cId="1345721581" sldId="2147483970"/>
              <ac:spMk id="17" creationId="{E592B87A-92E0-BE4E-8BD9-FE0BE3160A21}"/>
            </ac:spMkLst>
          </pc:spChg>
          <pc:spChg chg="mod">
            <ac:chgData name="Foppa, Pedro" userId="78b15ebb-14ab-45f0-97b3-f50a9b67ce6d" providerId="ADAL" clId="{272B8FC1-575B-2D42-988B-7A0BE7D5428E}" dt="2020-06-12T11:54:51.088" v="34"/>
            <ac:spMkLst>
              <pc:docMk/>
              <pc:sldMasterMk cId="1105970405" sldId="2147483964"/>
              <pc:sldLayoutMk cId="1345721581" sldId="2147483970"/>
              <ac:spMk id="18" creationId="{828C9F33-C19A-FE41-AF97-D542FD44BF25}"/>
            </ac:spMkLst>
          </pc:spChg>
          <pc:spChg chg="mod">
            <ac:chgData name="Foppa, Pedro" userId="78b15ebb-14ab-45f0-97b3-f50a9b67ce6d" providerId="ADAL" clId="{272B8FC1-575B-2D42-988B-7A0BE7D5428E}" dt="2020-06-12T11:58:01.812" v="59"/>
            <ac:spMkLst>
              <pc:docMk/>
              <pc:sldMasterMk cId="1105970405" sldId="2147483964"/>
              <pc:sldLayoutMk cId="1345721581" sldId="2147483970"/>
              <ac:spMk id="18" creationId="{F0730F80-3047-D241-8C1A-DB7075E27BC3}"/>
            </ac:spMkLst>
          </pc:spChg>
          <pc:spChg chg="mod">
            <ac:chgData name="Foppa, Pedro" userId="78b15ebb-14ab-45f0-97b3-f50a9b67ce6d" providerId="ADAL" clId="{272B8FC1-575B-2D42-988B-7A0BE7D5428E}" dt="2020-06-12T11:58:01.812" v="59"/>
            <ac:spMkLst>
              <pc:docMk/>
              <pc:sldMasterMk cId="1105970405" sldId="2147483964"/>
              <pc:sldLayoutMk cId="1345721581" sldId="2147483970"/>
              <ac:spMk id="19" creationId="{D27BA220-C38F-7748-9BE1-1854E3B50314}"/>
            </ac:spMkLst>
          </pc:spChg>
          <pc:spChg chg="mod">
            <ac:chgData name="Foppa, Pedro" userId="78b15ebb-14ab-45f0-97b3-f50a9b67ce6d" providerId="ADAL" clId="{272B8FC1-575B-2D42-988B-7A0BE7D5428E}" dt="2020-06-12T11:54:51.088" v="34"/>
            <ac:spMkLst>
              <pc:docMk/>
              <pc:sldMasterMk cId="1105970405" sldId="2147483964"/>
              <pc:sldLayoutMk cId="1345721581" sldId="2147483970"/>
              <ac:spMk id="19" creationId="{FF72B117-8874-2448-B2D5-C39FB5E49C01}"/>
            </ac:spMkLst>
          </pc:spChg>
          <pc:spChg chg="mod">
            <ac:chgData name="Foppa, Pedro" userId="78b15ebb-14ab-45f0-97b3-f50a9b67ce6d" providerId="ADAL" clId="{272B8FC1-575B-2D42-988B-7A0BE7D5428E}" dt="2020-06-12T11:58:01.812" v="59"/>
            <ac:spMkLst>
              <pc:docMk/>
              <pc:sldMasterMk cId="1105970405" sldId="2147483964"/>
              <pc:sldLayoutMk cId="1345721581" sldId="2147483970"/>
              <ac:spMk id="20" creationId="{6A0ADAF7-8302-FE4A-A3CF-2907884E62E6}"/>
            </ac:spMkLst>
          </pc:spChg>
          <pc:spChg chg="add mod">
            <ac:chgData name="Foppa, Pedro" userId="78b15ebb-14ab-45f0-97b3-f50a9b67ce6d" providerId="ADAL" clId="{272B8FC1-575B-2D42-988B-7A0BE7D5428E}" dt="2020-06-12T11:54:51.088" v="34"/>
            <ac:spMkLst>
              <pc:docMk/>
              <pc:sldMasterMk cId="1105970405" sldId="2147483964"/>
              <pc:sldLayoutMk cId="1345721581" sldId="2147483970"/>
              <ac:spMk id="20" creationId="{FA12C2C5-6B91-8342-A314-D4CDFE487E9D}"/>
            </ac:spMkLst>
          </pc:spChg>
          <pc:spChg chg="add mod">
            <ac:chgData name="Foppa, Pedro" userId="78b15ebb-14ab-45f0-97b3-f50a9b67ce6d" providerId="ADAL" clId="{272B8FC1-575B-2D42-988B-7A0BE7D5428E}" dt="2020-06-12T11:58:01.812" v="59"/>
            <ac:spMkLst>
              <pc:docMk/>
              <pc:sldMasterMk cId="1105970405" sldId="2147483964"/>
              <pc:sldLayoutMk cId="1345721581" sldId="2147483970"/>
              <ac:spMk id="21" creationId="{28FB3C8D-906C-4F43-B969-78EC53F7F655}"/>
            </ac:spMkLst>
          </pc:spChg>
          <pc:spChg chg="add mod">
            <ac:chgData name="Foppa, Pedro" userId="78b15ebb-14ab-45f0-97b3-f50a9b67ce6d" providerId="ADAL" clId="{272B8FC1-575B-2D42-988B-7A0BE7D5428E}" dt="2020-06-12T11:54:51.088" v="34"/>
            <ac:spMkLst>
              <pc:docMk/>
              <pc:sldMasterMk cId="1105970405" sldId="2147483964"/>
              <pc:sldLayoutMk cId="1345721581" sldId="2147483970"/>
              <ac:spMk id="21" creationId="{6D8E656A-ADA4-2E41-B276-7D2137ECAC0C}"/>
            </ac:spMkLst>
          </pc:spChg>
          <pc:spChg chg="add mod">
            <ac:chgData name="Foppa, Pedro" userId="78b15ebb-14ab-45f0-97b3-f50a9b67ce6d" providerId="ADAL" clId="{272B8FC1-575B-2D42-988B-7A0BE7D5428E}" dt="2020-06-12T11:58:01.812" v="59"/>
            <ac:spMkLst>
              <pc:docMk/>
              <pc:sldMasterMk cId="1105970405" sldId="2147483964"/>
              <pc:sldLayoutMk cId="1345721581" sldId="2147483970"/>
              <ac:spMk id="22" creationId="{79A7BB9F-2F55-344B-9B53-C5409E298C22}"/>
            </ac:spMkLst>
          </pc:spChg>
          <pc:grpChg chg="del">
            <ac:chgData name="Foppa, Pedro" userId="78b15ebb-14ab-45f0-97b3-f50a9b67ce6d" providerId="ADAL" clId="{272B8FC1-575B-2D42-988B-7A0BE7D5428E}" dt="2020-06-12T11:57:57.914" v="55" actId="478"/>
            <ac:grpSpMkLst>
              <pc:docMk/>
              <pc:sldMasterMk cId="1105970405" sldId="2147483964"/>
              <pc:sldLayoutMk cId="1345721581" sldId="2147483970"/>
              <ac:grpSpMk id="11" creationId="{2AD41DB8-CD4F-A94D-B320-85192F1540DC}"/>
            </ac:grpSpMkLst>
          </pc:grpChg>
          <pc:grpChg chg="add mod">
            <ac:chgData name="Foppa, Pedro" userId="78b15ebb-14ab-45f0-97b3-f50a9b67ce6d" providerId="ADAL" clId="{272B8FC1-575B-2D42-988B-7A0BE7D5428E}" dt="2020-06-12T11:54:51.088" v="34"/>
            <ac:grpSpMkLst>
              <pc:docMk/>
              <pc:sldMasterMk cId="1105970405" sldId="2147483964"/>
              <pc:sldLayoutMk cId="1345721581" sldId="2147483970"/>
              <ac:grpSpMk id="16" creationId="{CE32AED9-C8DB-7641-995E-C235626C1B8B}"/>
            </ac:grpSpMkLst>
          </pc:grpChg>
          <pc:grpChg chg="add mod">
            <ac:chgData name="Foppa, Pedro" userId="78b15ebb-14ab-45f0-97b3-f50a9b67ce6d" providerId="ADAL" clId="{272B8FC1-575B-2D42-988B-7A0BE7D5428E}" dt="2020-06-12T11:58:01.812" v="59"/>
            <ac:grpSpMkLst>
              <pc:docMk/>
              <pc:sldMasterMk cId="1105970405" sldId="2147483964"/>
              <pc:sldLayoutMk cId="1345721581" sldId="2147483970"/>
              <ac:grpSpMk id="17" creationId="{62E1515A-EF99-9248-A89B-48AB30AFCF2D}"/>
            </ac:grpSpMkLst>
          </pc:grpChg>
          <pc:picChg chg="add del">
            <ac:chgData name="Foppa, Pedro" userId="78b15ebb-14ab-45f0-97b3-f50a9b67ce6d" providerId="ADAL" clId="{272B8FC1-575B-2D42-988B-7A0BE7D5428E}" dt="2020-06-12T11:57:59.801" v="57" actId="478"/>
            <ac:picMkLst>
              <pc:docMk/>
              <pc:sldMasterMk cId="1105970405" sldId="2147483964"/>
              <pc:sldLayoutMk cId="1345721581" sldId="2147483970"/>
              <ac:picMk id="10" creationId="{00000000-0000-0000-0000-000000000000}"/>
            </ac:picMkLst>
          </pc:picChg>
        </pc:sldLayoutChg>
        <pc:sldLayoutChg chg="addSp delSp modSp">
          <pc:chgData name="Foppa, Pedro" userId="78b15ebb-14ab-45f0-97b3-f50a9b67ce6d" providerId="ADAL" clId="{272B8FC1-575B-2D42-988B-7A0BE7D5428E}" dt="2020-06-12T11:57:54.086" v="53"/>
          <pc:sldLayoutMkLst>
            <pc:docMk/>
            <pc:sldMasterMk cId="1105970405" sldId="2147483964"/>
            <pc:sldLayoutMk cId="2220410556" sldId="2147484303"/>
          </pc:sldLayoutMkLst>
          <pc:spChg chg="del">
            <ac:chgData name="Foppa, Pedro" userId="78b15ebb-14ab-45f0-97b3-f50a9b67ce6d" providerId="ADAL" clId="{272B8FC1-575B-2D42-988B-7A0BE7D5428E}" dt="2020-06-12T11:57:53.198" v="52" actId="478"/>
            <ac:spMkLst>
              <pc:docMk/>
              <pc:sldMasterMk cId="1105970405" sldId="2147483964"/>
              <pc:sldLayoutMk cId="2220410556" sldId="2147484303"/>
              <ac:spMk id="7" creationId="{00000000-0000-0000-0000-000000000000}"/>
            </ac:spMkLst>
          </pc:spChg>
          <pc:spChg chg="add mod">
            <ac:chgData name="Foppa, Pedro" userId="78b15ebb-14ab-45f0-97b3-f50a9b67ce6d" providerId="ADAL" clId="{272B8FC1-575B-2D42-988B-7A0BE7D5428E}" dt="2020-06-12T11:57:54.086" v="53"/>
            <ac:spMkLst>
              <pc:docMk/>
              <pc:sldMasterMk cId="1105970405" sldId="2147483964"/>
              <pc:sldLayoutMk cId="2220410556" sldId="2147484303"/>
              <ac:spMk id="10" creationId="{D5656793-1F8D-2D49-9D37-1150F407FFF1}"/>
            </ac:spMkLst>
          </pc:spChg>
          <pc:spChg chg="add mod">
            <ac:chgData name="Foppa, Pedro" userId="78b15ebb-14ab-45f0-97b3-f50a9b67ce6d" providerId="ADAL" clId="{272B8FC1-575B-2D42-988B-7A0BE7D5428E}" dt="2020-06-12T11:54:45.529" v="31"/>
            <ac:spMkLst>
              <pc:docMk/>
              <pc:sldMasterMk cId="1105970405" sldId="2147483964"/>
              <pc:sldLayoutMk cId="2220410556" sldId="2147484303"/>
              <ac:spMk id="10" creationId="{DBE4C04B-CA68-B14E-B968-3E1BC639ABF8}"/>
            </ac:spMkLst>
          </pc:spChg>
          <pc:spChg chg="add mod">
            <ac:chgData name="Foppa, Pedro" userId="78b15ebb-14ab-45f0-97b3-f50a9b67ce6d" providerId="ADAL" clId="{272B8FC1-575B-2D42-988B-7A0BE7D5428E}" dt="2020-06-12T11:57:54.086" v="53"/>
            <ac:spMkLst>
              <pc:docMk/>
              <pc:sldMasterMk cId="1105970405" sldId="2147483964"/>
              <pc:sldLayoutMk cId="2220410556" sldId="2147484303"/>
              <ac:spMk id="11" creationId="{BB7498BD-698B-734C-9FF2-A46078988EAC}"/>
            </ac:spMkLst>
          </pc:spChg>
          <pc:spChg chg="mod">
            <ac:chgData name="Foppa, Pedro" userId="78b15ebb-14ab-45f0-97b3-f50a9b67ce6d" providerId="ADAL" clId="{272B8FC1-575B-2D42-988B-7A0BE7D5428E}" dt="2020-06-12T11:54:45.529" v="31"/>
            <ac:spMkLst>
              <pc:docMk/>
              <pc:sldMasterMk cId="1105970405" sldId="2147483964"/>
              <pc:sldLayoutMk cId="2220410556" sldId="2147484303"/>
              <ac:spMk id="12" creationId="{ACB67506-D393-4D46-8E86-1367F3EDB518}"/>
            </ac:spMkLst>
          </pc:spChg>
          <pc:spChg chg="mod">
            <ac:chgData name="Foppa, Pedro" userId="78b15ebb-14ab-45f0-97b3-f50a9b67ce6d" providerId="ADAL" clId="{272B8FC1-575B-2D42-988B-7A0BE7D5428E}" dt="2020-06-12T11:54:45.529" v="31"/>
            <ac:spMkLst>
              <pc:docMk/>
              <pc:sldMasterMk cId="1105970405" sldId="2147483964"/>
              <pc:sldLayoutMk cId="2220410556" sldId="2147484303"/>
              <ac:spMk id="13" creationId="{94F65024-E667-AD49-A7E2-2D5DE3B6D06D}"/>
            </ac:spMkLst>
          </pc:spChg>
          <pc:spChg chg="mod">
            <ac:chgData name="Foppa, Pedro" userId="78b15ebb-14ab-45f0-97b3-f50a9b67ce6d" providerId="ADAL" clId="{272B8FC1-575B-2D42-988B-7A0BE7D5428E}" dt="2020-06-12T11:57:54.086" v="53"/>
            <ac:spMkLst>
              <pc:docMk/>
              <pc:sldMasterMk cId="1105970405" sldId="2147483964"/>
              <pc:sldLayoutMk cId="2220410556" sldId="2147484303"/>
              <ac:spMk id="13" creationId="{9BD3509D-1777-7546-80A9-2B25FE503A6C}"/>
            </ac:spMkLst>
          </pc:spChg>
          <pc:spChg chg="mod">
            <ac:chgData name="Foppa, Pedro" userId="78b15ebb-14ab-45f0-97b3-f50a9b67ce6d" providerId="ADAL" clId="{272B8FC1-575B-2D42-988B-7A0BE7D5428E}" dt="2020-06-12T11:57:54.086" v="53"/>
            <ac:spMkLst>
              <pc:docMk/>
              <pc:sldMasterMk cId="1105970405" sldId="2147483964"/>
              <pc:sldLayoutMk cId="2220410556" sldId="2147484303"/>
              <ac:spMk id="14" creationId="{122CD144-2B12-CC4B-9F40-687F0B2893E5}"/>
            </ac:spMkLst>
          </pc:spChg>
          <pc:spChg chg="mod">
            <ac:chgData name="Foppa, Pedro" userId="78b15ebb-14ab-45f0-97b3-f50a9b67ce6d" providerId="ADAL" clId="{272B8FC1-575B-2D42-988B-7A0BE7D5428E}" dt="2020-06-12T11:54:45.529" v="31"/>
            <ac:spMkLst>
              <pc:docMk/>
              <pc:sldMasterMk cId="1105970405" sldId="2147483964"/>
              <pc:sldLayoutMk cId="2220410556" sldId="2147484303"/>
              <ac:spMk id="14" creationId="{BE320AD3-B866-C94E-BE21-D9405D8955BE}"/>
            </ac:spMkLst>
          </pc:spChg>
          <pc:spChg chg="add mod">
            <ac:chgData name="Foppa, Pedro" userId="78b15ebb-14ab-45f0-97b3-f50a9b67ce6d" providerId="ADAL" clId="{272B8FC1-575B-2D42-988B-7A0BE7D5428E}" dt="2020-06-12T11:54:45.529" v="31"/>
            <ac:spMkLst>
              <pc:docMk/>
              <pc:sldMasterMk cId="1105970405" sldId="2147483964"/>
              <pc:sldLayoutMk cId="2220410556" sldId="2147484303"/>
              <ac:spMk id="15" creationId="{3F58462B-6FAE-B447-B685-85565E0D27D8}"/>
            </ac:spMkLst>
          </pc:spChg>
          <pc:spChg chg="mod">
            <ac:chgData name="Foppa, Pedro" userId="78b15ebb-14ab-45f0-97b3-f50a9b67ce6d" providerId="ADAL" clId="{272B8FC1-575B-2D42-988B-7A0BE7D5428E}" dt="2020-06-12T11:57:54.086" v="53"/>
            <ac:spMkLst>
              <pc:docMk/>
              <pc:sldMasterMk cId="1105970405" sldId="2147483964"/>
              <pc:sldLayoutMk cId="2220410556" sldId="2147484303"/>
              <ac:spMk id="15" creationId="{D6227449-5479-C945-BFC7-DA08812AA355}"/>
            </ac:spMkLst>
          </pc:spChg>
          <pc:spChg chg="del">
            <ac:chgData name="Foppa, Pedro" userId="78b15ebb-14ab-45f0-97b3-f50a9b67ce6d" providerId="ADAL" clId="{272B8FC1-575B-2D42-988B-7A0BE7D5428E}" dt="2020-06-12T11:57:52.394" v="51" actId="478"/>
            <ac:spMkLst>
              <pc:docMk/>
              <pc:sldMasterMk cId="1105970405" sldId="2147483964"/>
              <pc:sldLayoutMk cId="2220410556" sldId="2147484303"/>
              <ac:spMk id="16" creationId="{EBBB6D40-B4C9-8B4A-B2A6-126F64906376}"/>
            </ac:spMkLst>
          </pc:spChg>
          <pc:spChg chg="add mod">
            <ac:chgData name="Foppa, Pedro" userId="78b15ebb-14ab-45f0-97b3-f50a9b67ce6d" providerId="ADAL" clId="{272B8FC1-575B-2D42-988B-7A0BE7D5428E}" dt="2020-06-12T11:57:54.086" v="53"/>
            <ac:spMkLst>
              <pc:docMk/>
              <pc:sldMasterMk cId="1105970405" sldId="2147483964"/>
              <pc:sldLayoutMk cId="2220410556" sldId="2147484303"/>
              <ac:spMk id="17" creationId="{12D766A8-ED28-CF40-A660-497E38874D7A}"/>
            </ac:spMkLst>
          </pc:spChg>
          <pc:spChg chg="add mod">
            <ac:chgData name="Foppa, Pedro" userId="78b15ebb-14ab-45f0-97b3-f50a9b67ce6d" providerId="ADAL" clId="{272B8FC1-575B-2D42-988B-7A0BE7D5428E}" dt="2020-06-12T11:54:45.529" v="31"/>
            <ac:spMkLst>
              <pc:docMk/>
              <pc:sldMasterMk cId="1105970405" sldId="2147483964"/>
              <pc:sldLayoutMk cId="2220410556" sldId="2147484303"/>
              <ac:spMk id="17" creationId="{8AA8446F-D208-D947-8080-6736ACDDE288}"/>
            </ac:spMkLst>
          </pc:spChg>
          <pc:spChg chg="add mod">
            <ac:chgData name="Foppa, Pedro" userId="78b15ebb-14ab-45f0-97b3-f50a9b67ce6d" providerId="ADAL" clId="{272B8FC1-575B-2D42-988B-7A0BE7D5428E}" dt="2020-06-12T11:57:54.086" v="53"/>
            <ac:spMkLst>
              <pc:docMk/>
              <pc:sldMasterMk cId="1105970405" sldId="2147483964"/>
              <pc:sldLayoutMk cId="2220410556" sldId="2147484303"/>
              <ac:spMk id="18" creationId="{69BABE69-525A-7243-B2BE-5609D2C99151}"/>
            </ac:spMkLst>
          </pc:spChg>
          <pc:grpChg chg="add mod">
            <ac:chgData name="Foppa, Pedro" userId="78b15ebb-14ab-45f0-97b3-f50a9b67ce6d" providerId="ADAL" clId="{272B8FC1-575B-2D42-988B-7A0BE7D5428E}" dt="2020-06-12T11:54:45.529" v="31"/>
            <ac:grpSpMkLst>
              <pc:docMk/>
              <pc:sldMasterMk cId="1105970405" sldId="2147483964"/>
              <pc:sldLayoutMk cId="2220410556" sldId="2147484303"/>
              <ac:grpSpMk id="11" creationId="{8DBB6679-9AC4-4E42-8A82-F08D954D2AAF}"/>
            </ac:grpSpMkLst>
          </pc:grpChg>
          <pc:grpChg chg="add mod">
            <ac:chgData name="Foppa, Pedro" userId="78b15ebb-14ab-45f0-97b3-f50a9b67ce6d" providerId="ADAL" clId="{272B8FC1-575B-2D42-988B-7A0BE7D5428E}" dt="2020-06-12T11:57:54.086" v="53"/>
            <ac:grpSpMkLst>
              <pc:docMk/>
              <pc:sldMasterMk cId="1105970405" sldId="2147483964"/>
              <pc:sldLayoutMk cId="2220410556" sldId="2147484303"/>
              <ac:grpSpMk id="12" creationId="{16FD29C0-E4A0-D946-B553-AE6744143A3F}"/>
            </ac:grpSpMkLst>
          </pc:grpChg>
          <pc:grpChg chg="del">
            <ac:chgData name="Foppa, Pedro" userId="78b15ebb-14ab-45f0-97b3-f50a9b67ce6d" providerId="ADAL" clId="{272B8FC1-575B-2D42-988B-7A0BE7D5428E}" dt="2020-06-12T11:57:51.676" v="50" actId="478"/>
            <ac:grpSpMkLst>
              <pc:docMk/>
              <pc:sldMasterMk cId="1105970405" sldId="2147483964"/>
              <pc:sldLayoutMk cId="2220410556" sldId="2147484303"/>
              <ac:grpSpMk id="24" creationId="{00000000-0000-0000-0000-000000000000}"/>
            </ac:grpSpMkLst>
          </pc:grpChg>
        </pc:sldLayoutChg>
        <pc:sldLayoutChg chg="addSp delSp modSp">
          <pc:chgData name="Foppa, Pedro" userId="78b15ebb-14ab-45f0-97b3-f50a9b67ce6d" providerId="ADAL" clId="{272B8FC1-575B-2D42-988B-7A0BE7D5428E}" dt="2020-06-12T11:58:08.134" v="63"/>
          <pc:sldLayoutMkLst>
            <pc:docMk/>
            <pc:sldMasterMk cId="1105970405" sldId="2147483964"/>
            <pc:sldLayoutMk cId="3344055520" sldId="2147484305"/>
          </pc:sldLayoutMkLst>
          <pc:spChg chg="del">
            <ac:chgData name="Foppa, Pedro" userId="78b15ebb-14ab-45f0-97b3-f50a9b67ce6d" providerId="ADAL" clId="{272B8FC1-575B-2D42-988B-7A0BE7D5428E}" dt="2020-06-12T11:58:07.287" v="62" actId="478"/>
            <ac:spMkLst>
              <pc:docMk/>
              <pc:sldMasterMk cId="1105970405" sldId="2147483964"/>
              <pc:sldLayoutMk cId="3344055520" sldId="2147484305"/>
              <ac:spMk id="7" creationId="{00000000-0000-0000-0000-000000000000}"/>
            </ac:spMkLst>
          </pc:spChg>
          <pc:spChg chg="add mod">
            <ac:chgData name="Foppa, Pedro" userId="78b15ebb-14ab-45f0-97b3-f50a9b67ce6d" providerId="ADAL" clId="{272B8FC1-575B-2D42-988B-7A0BE7D5428E}" dt="2020-06-12T11:54:55.881" v="37"/>
            <ac:spMkLst>
              <pc:docMk/>
              <pc:sldMasterMk cId="1105970405" sldId="2147483964"/>
              <pc:sldLayoutMk cId="3344055520" sldId="2147484305"/>
              <ac:spMk id="10" creationId="{B415410E-A3E4-C246-9CE3-DCB58D9FDD97}"/>
            </ac:spMkLst>
          </pc:spChg>
          <pc:spChg chg="add mod">
            <ac:chgData name="Foppa, Pedro" userId="78b15ebb-14ab-45f0-97b3-f50a9b67ce6d" providerId="ADAL" clId="{272B8FC1-575B-2D42-988B-7A0BE7D5428E}" dt="2020-06-12T11:58:08.134" v="63"/>
            <ac:spMkLst>
              <pc:docMk/>
              <pc:sldMasterMk cId="1105970405" sldId="2147483964"/>
              <pc:sldLayoutMk cId="3344055520" sldId="2147484305"/>
              <ac:spMk id="10" creationId="{FB702EAC-C014-FE40-BB17-A54FD46D7874}"/>
            </ac:spMkLst>
          </pc:spChg>
          <pc:spChg chg="add mod">
            <ac:chgData name="Foppa, Pedro" userId="78b15ebb-14ab-45f0-97b3-f50a9b67ce6d" providerId="ADAL" clId="{272B8FC1-575B-2D42-988B-7A0BE7D5428E}" dt="2020-06-12T11:58:08.134" v="63"/>
            <ac:spMkLst>
              <pc:docMk/>
              <pc:sldMasterMk cId="1105970405" sldId="2147483964"/>
              <pc:sldLayoutMk cId="3344055520" sldId="2147484305"/>
              <ac:spMk id="11" creationId="{609E494B-3BEE-7346-9FCE-9B81B23F9C56}"/>
            </ac:spMkLst>
          </pc:spChg>
          <pc:spChg chg="mod">
            <ac:chgData name="Foppa, Pedro" userId="78b15ebb-14ab-45f0-97b3-f50a9b67ce6d" providerId="ADAL" clId="{272B8FC1-575B-2D42-988B-7A0BE7D5428E}" dt="2020-06-12T11:54:55.881" v="37"/>
            <ac:spMkLst>
              <pc:docMk/>
              <pc:sldMasterMk cId="1105970405" sldId="2147483964"/>
              <pc:sldLayoutMk cId="3344055520" sldId="2147484305"/>
              <ac:spMk id="12" creationId="{68E196E7-E560-3042-A50F-B5C972C7E92C}"/>
            </ac:spMkLst>
          </pc:spChg>
          <pc:spChg chg="mod">
            <ac:chgData name="Foppa, Pedro" userId="78b15ebb-14ab-45f0-97b3-f50a9b67ce6d" providerId="ADAL" clId="{272B8FC1-575B-2D42-988B-7A0BE7D5428E}" dt="2020-06-12T11:54:55.881" v="37"/>
            <ac:spMkLst>
              <pc:docMk/>
              <pc:sldMasterMk cId="1105970405" sldId="2147483964"/>
              <pc:sldLayoutMk cId="3344055520" sldId="2147484305"/>
              <ac:spMk id="13" creationId="{21F77EAF-65CB-8B49-92D6-CE3A016BEE58}"/>
            </ac:spMkLst>
          </pc:spChg>
          <pc:spChg chg="mod">
            <ac:chgData name="Foppa, Pedro" userId="78b15ebb-14ab-45f0-97b3-f50a9b67ce6d" providerId="ADAL" clId="{272B8FC1-575B-2D42-988B-7A0BE7D5428E}" dt="2020-06-12T11:58:08.134" v="63"/>
            <ac:spMkLst>
              <pc:docMk/>
              <pc:sldMasterMk cId="1105970405" sldId="2147483964"/>
              <pc:sldLayoutMk cId="3344055520" sldId="2147484305"/>
              <ac:spMk id="13" creationId="{22B66E27-252F-DB4E-8E1F-9111378B722F}"/>
            </ac:spMkLst>
          </pc:spChg>
          <pc:spChg chg="mod">
            <ac:chgData name="Foppa, Pedro" userId="78b15ebb-14ab-45f0-97b3-f50a9b67ce6d" providerId="ADAL" clId="{272B8FC1-575B-2D42-988B-7A0BE7D5428E}" dt="2020-06-12T11:58:08.134" v="63"/>
            <ac:spMkLst>
              <pc:docMk/>
              <pc:sldMasterMk cId="1105970405" sldId="2147483964"/>
              <pc:sldLayoutMk cId="3344055520" sldId="2147484305"/>
              <ac:spMk id="14" creationId="{C06CEFB0-7366-804A-80ED-DF440203B33F}"/>
            </ac:spMkLst>
          </pc:spChg>
          <pc:spChg chg="mod">
            <ac:chgData name="Foppa, Pedro" userId="78b15ebb-14ab-45f0-97b3-f50a9b67ce6d" providerId="ADAL" clId="{272B8FC1-575B-2D42-988B-7A0BE7D5428E}" dt="2020-06-12T11:54:55.881" v="37"/>
            <ac:spMkLst>
              <pc:docMk/>
              <pc:sldMasterMk cId="1105970405" sldId="2147483964"/>
              <pc:sldLayoutMk cId="3344055520" sldId="2147484305"/>
              <ac:spMk id="14" creationId="{FB403747-30A4-8747-B4E9-D577B58A6EA9}"/>
            </ac:spMkLst>
          </pc:spChg>
          <pc:spChg chg="add mod">
            <ac:chgData name="Foppa, Pedro" userId="78b15ebb-14ab-45f0-97b3-f50a9b67ce6d" providerId="ADAL" clId="{272B8FC1-575B-2D42-988B-7A0BE7D5428E}" dt="2020-06-12T11:54:55.881" v="37"/>
            <ac:spMkLst>
              <pc:docMk/>
              <pc:sldMasterMk cId="1105970405" sldId="2147483964"/>
              <pc:sldLayoutMk cId="3344055520" sldId="2147484305"/>
              <ac:spMk id="15" creationId="{8D80A2B8-5A73-8F4E-A034-9C4C201B4716}"/>
            </ac:spMkLst>
          </pc:spChg>
          <pc:spChg chg="mod">
            <ac:chgData name="Foppa, Pedro" userId="78b15ebb-14ab-45f0-97b3-f50a9b67ce6d" providerId="ADAL" clId="{272B8FC1-575B-2D42-988B-7A0BE7D5428E}" dt="2020-06-12T11:58:08.134" v="63"/>
            <ac:spMkLst>
              <pc:docMk/>
              <pc:sldMasterMk cId="1105970405" sldId="2147483964"/>
              <pc:sldLayoutMk cId="3344055520" sldId="2147484305"/>
              <ac:spMk id="15" creationId="{F564B811-426C-4244-B3F6-C53E75E26C71}"/>
            </ac:spMkLst>
          </pc:spChg>
          <pc:spChg chg="del">
            <ac:chgData name="Foppa, Pedro" userId="78b15ebb-14ab-45f0-97b3-f50a9b67ce6d" providerId="ADAL" clId="{272B8FC1-575B-2D42-988B-7A0BE7D5428E}" dt="2020-06-12T11:58:05.809" v="60" actId="478"/>
            <ac:spMkLst>
              <pc:docMk/>
              <pc:sldMasterMk cId="1105970405" sldId="2147483964"/>
              <pc:sldLayoutMk cId="3344055520" sldId="2147484305"/>
              <ac:spMk id="16" creationId="{EBBB6D40-B4C9-8B4A-B2A6-126F64906376}"/>
            </ac:spMkLst>
          </pc:spChg>
          <pc:spChg chg="add mod">
            <ac:chgData name="Foppa, Pedro" userId="78b15ebb-14ab-45f0-97b3-f50a9b67ce6d" providerId="ADAL" clId="{272B8FC1-575B-2D42-988B-7A0BE7D5428E}" dt="2020-06-12T11:58:08.134" v="63"/>
            <ac:spMkLst>
              <pc:docMk/>
              <pc:sldMasterMk cId="1105970405" sldId="2147483964"/>
              <pc:sldLayoutMk cId="3344055520" sldId="2147484305"/>
              <ac:spMk id="17" creationId="{A970FEEF-407D-E44D-BAD5-49CA4E5A91E2}"/>
            </ac:spMkLst>
          </pc:spChg>
          <pc:spChg chg="add mod">
            <ac:chgData name="Foppa, Pedro" userId="78b15ebb-14ab-45f0-97b3-f50a9b67ce6d" providerId="ADAL" clId="{272B8FC1-575B-2D42-988B-7A0BE7D5428E}" dt="2020-06-12T11:54:55.881" v="37"/>
            <ac:spMkLst>
              <pc:docMk/>
              <pc:sldMasterMk cId="1105970405" sldId="2147483964"/>
              <pc:sldLayoutMk cId="3344055520" sldId="2147484305"/>
              <ac:spMk id="17" creationId="{C52E3462-716E-4D44-A2CD-A2EE273187C0}"/>
            </ac:spMkLst>
          </pc:spChg>
          <pc:spChg chg="add mod">
            <ac:chgData name="Foppa, Pedro" userId="78b15ebb-14ab-45f0-97b3-f50a9b67ce6d" providerId="ADAL" clId="{272B8FC1-575B-2D42-988B-7A0BE7D5428E}" dt="2020-06-12T11:58:08.134" v="63"/>
            <ac:spMkLst>
              <pc:docMk/>
              <pc:sldMasterMk cId="1105970405" sldId="2147483964"/>
              <pc:sldLayoutMk cId="3344055520" sldId="2147484305"/>
              <ac:spMk id="18" creationId="{0FE805ED-3108-DC41-A759-AEC37117992A}"/>
            </ac:spMkLst>
          </pc:spChg>
          <pc:grpChg chg="del">
            <ac:chgData name="Foppa, Pedro" userId="78b15ebb-14ab-45f0-97b3-f50a9b67ce6d" providerId="ADAL" clId="{272B8FC1-575B-2D42-988B-7A0BE7D5428E}" dt="2020-06-12T11:58:06.477" v="61" actId="478"/>
            <ac:grpSpMkLst>
              <pc:docMk/>
              <pc:sldMasterMk cId="1105970405" sldId="2147483964"/>
              <pc:sldLayoutMk cId="3344055520" sldId="2147484305"/>
              <ac:grpSpMk id="2" creationId="{00000000-0000-0000-0000-000000000000}"/>
            </ac:grpSpMkLst>
          </pc:grpChg>
          <pc:grpChg chg="add mod">
            <ac:chgData name="Foppa, Pedro" userId="78b15ebb-14ab-45f0-97b3-f50a9b67ce6d" providerId="ADAL" clId="{272B8FC1-575B-2D42-988B-7A0BE7D5428E}" dt="2020-06-12T11:54:55.881" v="37"/>
            <ac:grpSpMkLst>
              <pc:docMk/>
              <pc:sldMasterMk cId="1105970405" sldId="2147483964"/>
              <pc:sldLayoutMk cId="3344055520" sldId="2147484305"/>
              <ac:grpSpMk id="11" creationId="{C0FF6D41-83E8-6E49-9AC2-D25FD61ECF58}"/>
            </ac:grpSpMkLst>
          </pc:grpChg>
          <pc:grpChg chg="add mod">
            <ac:chgData name="Foppa, Pedro" userId="78b15ebb-14ab-45f0-97b3-f50a9b67ce6d" providerId="ADAL" clId="{272B8FC1-575B-2D42-988B-7A0BE7D5428E}" dt="2020-06-12T11:58:08.134" v="63"/>
            <ac:grpSpMkLst>
              <pc:docMk/>
              <pc:sldMasterMk cId="1105970405" sldId="2147483964"/>
              <pc:sldLayoutMk cId="3344055520" sldId="2147484305"/>
              <ac:grpSpMk id="12" creationId="{B721FCB5-5E4D-F144-A1C3-4F170E80144A}"/>
            </ac:grpSpMkLst>
          </pc:grpChg>
        </pc:sldLayoutChg>
        <pc:sldLayoutChg chg="addSp delSp modSp">
          <pc:chgData name="Foppa, Pedro" userId="78b15ebb-14ab-45f0-97b3-f50a9b67ce6d" providerId="ADAL" clId="{272B8FC1-575B-2D42-988B-7A0BE7D5428E}" dt="2020-06-30T14:25:46.951" v="188"/>
          <pc:sldLayoutMkLst>
            <pc:docMk/>
            <pc:sldMasterMk cId="1105970405" sldId="2147483964"/>
            <pc:sldLayoutMk cId="3879414274" sldId="2147484407"/>
          </pc:sldLayoutMkLst>
          <pc:spChg chg="del">
            <ac:chgData name="Foppa, Pedro" userId="78b15ebb-14ab-45f0-97b3-f50a9b67ce6d" providerId="ADAL" clId="{272B8FC1-575B-2D42-988B-7A0BE7D5428E}" dt="2020-06-30T14:25:46.720" v="187" actId="478"/>
            <ac:spMkLst>
              <pc:docMk/>
              <pc:sldMasterMk cId="1105970405" sldId="2147483964"/>
              <pc:sldLayoutMk cId="3879414274" sldId="2147484407"/>
              <ac:spMk id="5" creationId="{00000000-0000-0000-0000-000000000000}"/>
            </ac:spMkLst>
          </pc:spChg>
          <pc:spChg chg="add mod">
            <ac:chgData name="Foppa, Pedro" userId="78b15ebb-14ab-45f0-97b3-f50a9b67ce6d" providerId="ADAL" clId="{272B8FC1-575B-2D42-988B-7A0BE7D5428E}" dt="2020-06-30T14:25:46.951" v="188"/>
            <ac:spMkLst>
              <pc:docMk/>
              <pc:sldMasterMk cId="1105970405" sldId="2147483964"/>
              <pc:sldLayoutMk cId="3879414274" sldId="2147484407"/>
              <ac:spMk id="6" creationId="{BC7927F0-0060-E641-9DF6-FBEA1036D28B}"/>
            </ac:spMkLst>
          </pc:spChg>
        </pc:sldLayoutChg>
        <pc:sldLayoutChg chg="addSp delSp modSp">
          <pc:chgData name="Foppa, Pedro" userId="78b15ebb-14ab-45f0-97b3-f50a9b67ce6d" providerId="ADAL" clId="{272B8FC1-575B-2D42-988B-7A0BE7D5428E}" dt="2020-06-30T14:25:50.109" v="190"/>
          <pc:sldLayoutMkLst>
            <pc:docMk/>
            <pc:sldMasterMk cId="1105970405" sldId="2147483964"/>
            <pc:sldLayoutMk cId="2656835938" sldId="2147484408"/>
          </pc:sldLayoutMkLst>
          <pc:spChg chg="del">
            <ac:chgData name="Foppa, Pedro" userId="78b15ebb-14ab-45f0-97b3-f50a9b67ce6d" providerId="ADAL" clId="{272B8FC1-575B-2D42-988B-7A0BE7D5428E}" dt="2020-06-30T14:25:49.858" v="189" actId="478"/>
            <ac:spMkLst>
              <pc:docMk/>
              <pc:sldMasterMk cId="1105970405" sldId="2147483964"/>
              <pc:sldLayoutMk cId="2656835938" sldId="2147484408"/>
              <ac:spMk id="5" creationId="{00000000-0000-0000-0000-000000000000}"/>
            </ac:spMkLst>
          </pc:spChg>
          <pc:spChg chg="add mod">
            <ac:chgData name="Foppa, Pedro" userId="78b15ebb-14ab-45f0-97b3-f50a9b67ce6d" providerId="ADAL" clId="{272B8FC1-575B-2D42-988B-7A0BE7D5428E}" dt="2020-06-30T14:25:50.109" v="190"/>
            <ac:spMkLst>
              <pc:docMk/>
              <pc:sldMasterMk cId="1105970405" sldId="2147483964"/>
              <pc:sldLayoutMk cId="2656835938" sldId="2147484408"/>
              <ac:spMk id="6" creationId="{963AF44A-1995-DE4D-9A46-5A2394C80A9F}"/>
            </ac:spMkLst>
          </pc:spChg>
        </pc:sldLayoutChg>
      </pc:sldMasterChg>
      <pc:sldMasterChg chg="modSldLayout">
        <pc:chgData name="Foppa, Pedro" userId="78b15ebb-14ab-45f0-97b3-f50a9b67ce6d" providerId="ADAL" clId="{272B8FC1-575B-2D42-988B-7A0BE7D5428E}" dt="2020-06-30T14:26:04.186" v="193" actId="207"/>
        <pc:sldMasterMkLst>
          <pc:docMk/>
          <pc:sldMasterMk cId="1206996952" sldId="2147484051"/>
        </pc:sldMasterMkLst>
        <pc:sldLayoutChg chg="addSp delSp modSp">
          <pc:chgData name="Foppa, Pedro" userId="78b15ebb-14ab-45f0-97b3-f50a9b67ce6d" providerId="ADAL" clId="{272B8FC1-575B-2D42-988B-7A0BE7D5428E}" dt="2020-06-12T11:58:28.717" v="75"/>
          <pc:sldLayoutMkLst>
            <pc:docMk/>
            <pc:sldMasterMk cId="1206996952" sldId="2147484051"/>
            <pc:sldLayoutMk cId="2545982760" sldId="2147484058"/>
          </pc:sldLayoutMkLst>
          <pc:spChg chg="del">
            <ac:chgData name="Foppa, Pedro" userId="78b15ebb-14ab-45f0-97b3-f50a9b67ce6d" providerId="ADAL" clId="{272B8FC1-575B-2D42-988B-7A0BE7D5428E}" dt="2020-06-12T11:58:27.737" v="74" actId="478"/>
            <ac:spMkLst>
              <pc:docMk/>
              <pc:sldMasterMk cId="1206996952" sldId="2147484051"/>
              <pc:sldLayoutMk cId="2545982760" sldId="2147484058"/>
              <ac:spMk id="7" creationId="{2B134DFE-F50D-8640-BF49-099D9AD55437}"/>
            </ac:spMkLst>
          </pc:spChg>
          <pc:spChg chg="del">
            <ac:chgData name="Foppa, Pedro" userId="78b15ebb-14ab-45f0-97b3-f50a9b67ce6d" providerId="ADAL" clId="{272B8FC1-575B-2D42-988B-7A0BE7D5428E}" dt="2020-06-12T11:58:25.831" v="72" actId="478"/>
            <ac:spMkLst>
              <pc:docMk/>
              <pc:sldMasterMk cId="1206996952" sldId="2147484051"/>
              <pc:sldLayoutMk cId="2545982760" sldId="2147484058"/>
              <ac:spMk id="9" creationId="{953DB2CB-74A6-F441-B197-A0FBC81F16A7}"/>
            </ac:spMkLst>
          </pc:spChg>
          <pc:spChg chg="add mod">
            <ac:chgData name="Foppa, Pedro" userId="78b15ebb-14ab-45f0-97b3-f50a9b67ce6d" providerId="ADAL" clId="{272B8FC1-575B-2D42-988B-7A0BE7D5428E}" dt="2020-06-12T11:58:28.717" v="75"/>
            <ac:spMkLst>
              <pc:docMk/>
              <pc:sldMasterMk cId="1206996952" sldId="2147484051"/>
              <pc:sldLayoutMk cId="2545982760" sldId="2147484058"/>
              <ac:spMk id="14" creationId="{1A80707B-EF25-DA4C-9A4E-25ABE2DD6EB2}"/>
            </ac:spMkLst>
          </pc:spChg>
          <pc:spChg chg="add mod">
            <ac:chgData name="Foppa, Pedro" userId="78b15ebb-14ab-45f0-97b3-f50a9b67ce6d" providerId="ADAL" clId="{272B8FC1-575B-2D42-988B-7A0BE7D5428E}" dt="2020-06-12T11:55:19" v="46"/>
            <ac:spMkLst>
              <pc:docMk/>
              <pc:sldMasterMk cId="1206996952" sldId="2147484051"/>
              <pc:sldLayoutMk cId="2545982760" sldId="2147484058"/>
              <ac:spMk id="14" creationId="{9CE6755C-C94D-3B43-9BF3-EA3C6DD7F5FC}"/>
            </ac:spMkLst>
          </pc:spChg>
          <pc:spChg chg="add mod">
            <ac:chgData name="Foppa, Pedro" userId="78b15ebb-14ab-45f0-97b3-f50a9b67ce6d" providerId="ADAL" clId="{272B8FC1-575B-2D42-988B-7A0BE7D5428E}" dt="2020-06-12T11:58:28.717" v="75"/>
            <ac:spMkLst>
              <pc:docMk/>
              <pc:sldMasterMk cId="1206996952" sldId="2147484051"/>
              <pc:sldLayoutMk cId="2545982760" sldId="2147484058"/>
              <ac:spMk id="15" creationId="{D4974619-55D6-4B46-8058-443F48A5B9F3}"/>
            </ac:spMkLst>
          </pc:spChg>
          <pc:spChg chg="mod">
            <ac:chgData name="Foppa, Pedro" userId="78b15ebb-14ab-45f0-97b3-f50a9b67ce6d" providerId="ADAL" clId="{272B8FC1-575B-2D42-988B-7A0BE7D5428E}" dt="2020-06-12T11:55:19" v="46"/>
            <ac:spMkLst>
              <pc:docMk/>
              <pc:sldMasterMk cId="1206996952" sldId="2147484051"/>
              <pc:sldLayoutMk cId="2545982760" sldId="2147484058"/>
              <ac:spMk id="16" creationId="{A20C867E-230E-404D-ABBA-9455AF005FE8}"/>
            </ac:spMkLst>
          </pc:spChg>
          <pc:spChg chg="mod">
            <ac:chgData name="Foppa, Pedro" userId="78b15ebb-14ab-45f0-97b3-f50a9b67ce6d" providerId="ADAL" clId="{272B8FC1-575B-2D42-988B-7A0BE7D5428E}" dt="2020-06-12T11:55:19" v="46"/>
            <ac:spMkLst>
              <pc:docMk/>
              <pc:sldMasterMk cId="1206996952" sldId="2147484051"/>
              <pc:sldLayoutMk cId="2545982760" sldId="2147484058"/>
              <ac:spMk id="17" creationId="{8A495690-B527-6D4F-A44B-A13E7E9D28FE}"/>
            </ac:spMkLst>
          </pc:spChg>
          <pc:spChg chg="mod">
            <ac:chgData name="Foppa, Pedro" userId="78b15ebb-14ab-45f0-97b3-f50a9b67ce6d" providerId="ADAL" clId="{272B8FC1-575B-2D42-988B-7A0BE7D5428E}" dt="2020-06-12T11:58:28.717" v="75"/>
            <ac:spMkLst>
              <pc:docMk/>
              <pc:sldMasterMk cId="1206996952" sldId="2147484051"/>
              <pc:sldLayoutMk cId="2545982760" sldId="2147484058"/>
              <ac:spMk id="17" creationId="{B818F7F9-7D4A-584C-BCC2-5E46653308A1}"/>
            </ac:spMkLst>
          </pc:spChg>
          <pc:spChg chg="mod">
            <ac:chgData name="Foppa, Pedro" userId="78b15ebb-14ab-45f0-97b3-f50a9b67ce6d" providerId="ADAL" clId="{272B8FC1-575B-2D42-988B-7A0BE7D5428E}" dt="2020-06-12T11:58:28.717" v="75"/>
            <ac:spMkLst>
              <pc:docMk/>
              <pc:sldMasterMk cId="1206996952" sldId="2147484051"/>
              <pc:sldLayoutMk cId="2545982760" sldId="2147484058"/>
              <ac:spMk id="18" creationId="{1B2B72B1-925A-9D45-A7E3-A8D331C22D8F}"/>
            </ac:spMkLst>
          </pc:spChg>
          <pc:spChg chg="mod">
            <ac:chgData name="Foppa, Pedro" userId="78b15ebb-14ab-45f0-97b3-f50a9b67ce6d" providerId="ADAL" clId="{272B8FC1-575B-2D42-988B-7A0BE7D5428E}" dt="2020-06-12T11:55:19" v="46"/>
            <ac:spMkLst>
              <pc:docMk/>
              <pc:sldMasterMk cId="1206996952" sldId="2147484051"/>
              <pc:sldLayoutMk cId="2545982760" sldId="2147484058"/>
              <ac:spMk id="18" creationId="{9AB80B27-4681-3443-94E4-484828096A18}"/>
            </ac:spMkLst>
          </pc:spChg>
          <pc:spChg chg="add mod">
            <ac:chgData name="Foppa, Pedro" userId="78b15ebb-14ab-45f0-97b3-f50a9b67ce6d" providerId="ADAL" clId="{272B8FC1-575B-2D42-988B-7A0BE7D5428E}" dt="2020-06-12T11:55:19" v="46"/>
            <ac:spMkLst>
              <pc:docMk/>
              <pc:sldMasterMk cId="1206996952" sldId="2147484051"/>
              <pc:sldLayoutMk cId="2545982760" sldId="2147484058"/>
              <ac:spMk id="19" creationId="{2FB5E7BE-5701-8D43-8D9D-2F7170FAE041}"/>
            </ac:spMkLst>
          </pc:spChg>
          <pc:spChg chg="mod">
            <ac:chgData name="Foppa, Pedro" userId="78b15ebb-14ab-45f0-97b3-f50a9b67ce6d" providerId="ADAL" clId="{272B8FC1-575B-2D42-988B-7A0BE7D5428E}" dt="2020-06-12T11:58:28.717" v="75"/>
            <ac:spMkLst>
              <pc:docMk/>
              <pc:sldMasterMk cId="1206996952" sldId="2147484051"/>
              <pc:sldLayoutMk cId="2545982760" sldId="2147484058"/>
              <ac:spMk id="19" creationId="{728EA6FF-B806-9D4D-BC77-813904D1A189}"/>
            </ac:spMkLst>
          </pc:spChg>
          <pc:spChg chg="add mod">
            <ac:chgData name="Foppa, Pedro" userId="78b15ebb-14ab-45f0-97b3-f50a9b67ce6d" providerId="ADAL" clId="{272B8FC1-575B-2D42-988B-7A0BE7D5428E}" dt="2020-06-12T11:55:19" v="46"/>
            <ac:spMkLst>
              <pc:docMk/>
              <pc:sldMasterMk cId="1206996952" sldId="2147484051"/>
              <pc:sldLayoutMk cId="2545982760" sldId="2147484058"/>
              <ac:spMk id="20" creationId="{65AF9F01-AEDC-934E-882F-CEF26F0926E4}"/>
            </ac:spMkLst>
          </pc:spChg>
          <pc:spChg chg="add mod">
            <ac:chgData name="Foppa, Pedro" userId="78b15ebb-14ab-45f0-97b3-f50a9b67ce6d" providerId="ADAL" clId="{272B8FC1-575B-2D42-988B-7A0BE7D5428E}" dt="2020-06-12T11:58:28.717" v="75"/>
            <ac:spMkLst>
              <pc:docMk/>
              <pc:sldMasterMk cId="1206996952" sldId="2147484051"/>
              <pc:sldLayoutMk cId="2545982760" sldId="2147484058"/>
              <ac:spMk id="20" creationId="{D98729A0-C6F5-EB4E-B84B-AFD37A77AB1A}"/>
            </ac:spMkLst>
          </pc:spChg>
          <pc:spChg chg="add mod">
            <ac:chgData name="Foppa, Pedro" userId="78b15ebb-14ab-45f0-97b3-f50a9b67ce6d" providerId="ADAL" clId="{272B8FC1-575B-2D42-988B-7A0BE7D5428E}" dt="2020-06-12T11:58:28.717" v="75"/>
            <ac:spMkLst>
              <pc:docMk/>
              <pc:sldMasterMk cId="1206996952" sldId="2147484051"/>
              <pc:sldLayoutMk cId="2545982760" sldId="2147484058"/>
              <ac:spMk id="21" creationId="{57FF9AFC-32F2-B044-A680-631056558128}"/>
            </ac:spMkLst>
          </pc:spChg>
          <pc:grpChg chg="del">
            <ac:chgData name="Foppa, Pedro" userId="78b15ebb-14ab-45f0-97b3-f50a9b67ce6d" providerId="ADAL" clId="{272B8FC1-575B-2D42-988B-7A0BE7D5428E}" dt="2020-06-12T11:58:26.449" v="73" actId="478"/>
            <ac:grpSpMkLst>
              <pc:docMk/>
              <pc:sldMasterMk cId="1206996952" sldId="2147484051"/>
              <pc:sldLayoutMk cId="2545982760" sldId="2147484058"/>
              <ac:grpSpMk id="10" creationId="{B553BA4C-5B96-BC4B-AF8B-33C3222C7121}"/>
            </ac:grpSpMkLst>
          </pc:grpChg>
          <pc:grpChg chg="add mod">
            <ac:chgData name="Foppa, Pedro" userId="78b15ebb-14ab-45f0-97b3-f50a9b67ce6d" providerId="ADAL" clId="{272B8FC1-575B-2D42-988B-7A0BE7D5428E}" dt="2020-06-12T11:55:19" v="46"/>
            <ac:grpSpMkLst>
              <pc:docMk/>
              <pc:sldMasterMk cId="1206996952" sldId="2147484051"/>
              <pc:sldLayoutMk cId="2545982760" sldId="2147484058"/>
              <ac:grpSpMk id="15" creationId="{13A1FE6E-3FBC-0545-B616-D50ED16FA462}"/>
            </ac:grpSpMkLst>
          </pc:grpChg>
          <pc:grpChg chg="add mod">
            <ac:chgData name="Foppa, Pedro" userId="78b15ebb-14ab-45f0-97b3-f50a9b67ce6d" providerId="ADAL" clId="{272B8FC1-575B-2D42-988B-7A0BE7D5428E}" dt="2020-06-12T11:58:28.717" v="75"/>
            <ac:grpSpMkLst>
              <pc:docMk/>
              <pc:sldMasterMk cId="1206996952" sldId="2147484051"/>
              <pc:sldLayoutMk cId="2545982760" sldId="2147484058"/>
              <ac:grpSpMk id="16" creationId="{E5EFA001-2A07-7243-BC28-927EDC012C51}"/>
            </ac:grpSpMkLst>
          </pc:grpChg>
        </pc:sldLayoutChg>
        <pc:sldLayoutChg chg="addSp delSp modSp">
          <pc:chgData name="Foppa, Pedro" userId="78b15ebb-14ab-45f0-97b3-f50a9b67ce6d" providerId="ADAL" clId="{272B8FC1-575B-2D42-988B-7A0BE7D5428E}" dt="2020-06-12T11:58:35.378" v="79"/>
          <pc:sldLayoutMkLst>
            <pc:docMk/>
            <pc:sldMasterMk cId="1206996952" sldId="2147484051"/>
            <pc:sldLayoutMk cId="2351299355" sldId="2147484059"/>
          </pc:sldLayoutMkLst>
          <pc:spChg chg="del">
            <ac:chgData name="Foppa, Pedro" userId="78b15ebb-14ab-45f0-97b3-f50a9b67ce6d" providerId="ADAL" clId="{272B8FC1-575B-2D42-988B-7A0BE7D5428E}" dt="2020-06-12T11:58:34.546" v="78" actId="478"/>
            <ac:spMkLst>
              <pc:docMk/>
              <pc:sldMasterMk cId="1206996952" sldId="2147484051"/>
              <pc:sldLayoutMk cId="2351299355" sldId="2147484059"/>
              <ac:spMk id="7" creationId="{CC7714CD-C9C9-CB4C-B790-B7E748118AF8}"/>
            </ac:spMkLst>
          </pc:spChg>
          <pc:spChg chg="del">
            <ac:chgData name="Foppa, Pedro" userId="78b15ebb-14ab-45f0-97b3-f50a9b67ce6d" providerId="ADAL" clId="{272B8FC1-575B-2D42-988B-7A0BE7D5428E}" dt="2020-06-12T11:58:32.924" v="76" actId="478"/>
            <ac:spMkLst>
              <pc:docMk/>
              <pc:sldMasterMk cId="1206996952" sldId="2147484051"/>
              <pc:sldLayoutMk cId="2351299355" sldId="2147484059"/>
              <ac:spMk id="9" creationId="{5F8B76A1-3AF5-674D-99FD-98684B3ADE81}"/>
            </ac:spMkLst>
          </pc:spChg>
          <pc:spChg chg="add mod">
            <ac:chgData name="Foppa, Pedro" userId="78b15ebb-14ab-45f0-97b3-f50a9b67ce6d" providerId="ADAL" clId="{272B8FC1-575B-2D42-988B-7A0BE7D5428E}" dt="2020-06-12T11:55:23.430" v="49"/>
            <ac:spMkLst>
              <pc:docMk/>
              <pc:sldMasterMk cId="1206996952" sldId="2147484051"/>
              <pc:sldLayoutMk cId="2351299355" sldId="2147484059"/>
              <ac:spMk id="14" creationId="{0BD8E43D-3E77-6E4C-BCC2-BFBE17E5A5B5}"/>
            </ac:spMkLst>
          </pc:spChg>
          <pc:spChg chg="add mod">
            <ac:chgData name="Foppa, Pedro" userId="78b15ebb-14ab-45f0-97b3-f50a9b67ce6d" providerId="ADAL" clId="{272B8FC1-575B-2D42-988B-7A0BE7D5428E}" dt="2020-06-12T11:58:35.378" v="79"/>
            <ac:spMkLst>
              <pc:docMk/>
              <pc:sldMasterMk cId="1206996952" sldId="2147484051"/>
              <pc:sldLayoutMk cId="2351299355" sldId="2147484059"/>
              <ac:spMk id="14" creationId="{66A49413-34FB-294F-9385-85A11FA317CA}"/>
            </ac:spMkLst>
          </pc:spChg>
          <pc:spChg chg="add mod">
            <ac:chgData name="Foppa, Pedro" userId="78b15ebb-14ab-45f0-97b3-f50a9b67ce6d" providerId="ADAL" clId="{272B8FC1-575B-2D42-988B-7A0BE7D5428E}" dt="2020-06-12T11:58:35.378" v="79"/>
            <ac:spMkLst>
              <pc:docMk/>
              <pc:sldMasterMk cId="1206996952" sldId="2147484051"/>
              <pc:sldLayoutMk cId="2351299355" sldId="2147484059"/>
              <ac:spMk id="15" creationId="{F4F1BC14-DBE6-B346-AC8F-414C9E832986}"/>
            </ac:spMkLst>
          </pc:spChg>
          <pc:spChg chg="mod">
            <ac:chgData name="Foppa, Pedro" userId="78b15ebb-14ab-45f0-97b3-f50a9b67ce6d" providerId="ADAL" clId="{272B8FC1-575B-2D42-988B-7A0BE7D5428E}" dt="2020-06-12T11:55:23.430" v="49"/>
            <ac:spMkLst>
              <pc:docMk/>
              <pc:sldMasterMk cId="1206996952" sldId="2147484051"/>
              <pc:sldLayoutMk cId="2351299355" sldId="2147484059"/>
              <ac:spMk id="16" creationId="{841B32A4-82C4-314A-92D1-9563809FF6AE}"/>
            </ac:spMkLst>
          </pc:spChg>
          <pc:spChg chg="mod">
            <ac:chgData name="Foppa, Pedro" userId="78b15ebb-14ab-45f0-97b3-f50a9b67ce6d" providerId="ADAL" clId="{272B8FC1-575B-2D42-988B-7A0BE7D5428E}" dt="2020-06-12T11:55:23.430" v="49"/>
            <ac:spMkLst>
              <pc:docMk/>
              <pc:sldMasterMk cId="1206996952" sldId="2147484051"/>
              <pc:sldLayoutMk cId="2351299355" sldId="2147484059"/>
              <ac:spMk id="17" creationId="{B569E941-EEB3-8B4F-A16B-03AC581E4167}"/>
            </ac:spMkLst>
          </pc:spChg>
          <pc:spChg chg="mod">
            <ac:chgData name="Foppa, Pedro" userId="78b15ebb-14ab-45f0-97b3-f50a9b67ce6d" providerId="ADAL" clId="{272B8FC1-575B-2D42-988B-7A0BE7D5428E}" dt="2020-06-12T11:58:35.378" v="79"/>
            <ac:spMkLst>
              <pc:docMk/>
              <pc:sldMasterMk cId="1206996952" sldId="2147484051"/>
              <pc:sldLayoutMk cId="2351299355" sldId="2147484059"/>
              <ac:spMk id="17" creationId="{D3846F94-F95D-E542-813C-308A64057545}"/>
            </ac:spMkLst>
          </pc:spChg>
          <pc:spChg chg="mod">
            <ac:chgData name="Foppa, Pedro" userId="78b15ebb-14ab-45f0-97b3-f50a9b67ce6d" providerId="ADAL" clId="{272B8FC1-575B-2D42-988B-7A0BE7D5428E}" dt="2020-06-12T11:58:35.378" v="79"/>
            <ac:spMkLst>
              <pc:docMk/>
              <pc:sldMasterMk cId="1206996952" sldId="2147484051"/>
              <pc:sldLayoutMk cId="2351299355" sldId="2147484059"/>
              <ac:spMk id="18" creationId="{29FDA10F-2226-AB49-96BA-AD7CB08A2205}"/>
            </ac:spMkLst>
          </pc:spChg>
          <pc:spChg chg="mod">
            <ac:chgData name="Foppa, Pedro" userId="78b15ebb-14ab-45f0-97b3-f50a9b67ce6d" providerId="ADAL" clId="{272B8FC1-575B-2D42-988B-7A0BE7D5428E}" dt="2020-06-12T11:55:23.430" v="49"/>
            <ac:spMkLst>
              <pc:docMk/>
              <pc:sldMasterMk cId="1206996952" sldId="2147484051"/>
              <pc:sldLayoutMk cId="2351299355" sldId="2147484059"/>
              <ac:spMk id="18" creationId="{C6296095-20F2-AF40-9A65-8F3A4A262667}"/>
            </ac:spMkLst>
          </pc:spChg>
          <pc:spChg chg="mod">
            <ac:chgData name="Foppa, Pedro" userId="78b15ebb-14ab-45f0-97b3-f50a9b67ce6d" providerId="ADAL" clId="{272B8FC1-575B-2D42-988B-7A0BE7D5428E}" dt="2020-06-12T11:58:35.378" v="79"/>
            <ac:spMkLst>
              <pc:docMk/>
              <pc:sldMasterMk cId="1206996952" sldId="2147484051"/>
              <pc:sldLayoutMk cId="2351299355" sldId="2147484059"/>
              <ac:spMk id="19" creationId="{7601E4C4-72EA-2442-8F9F-1EE749DA9F05}"/>
            </ac:spMkLst>
          </pc:spChg>
          <pc:spChg chg="add mod">
            <ac:chgData name="Foppa, Pedro" userId="78b15ebb-14ab-45f0-97b3-f50a9b67ce6d" providerId="ADAL" clId="{272B8FC1-575B-2D42-988B-7A0BE7D5428E}" dt="2020-06-12T11:55:23.430" v="49"/>
            <ac:spMkLst>
              <pc:docMk/>
              <pc:sldMasterMk cId="1206996952" sldId="2147484051"/>
              <pc:sldLayoutMk cId="2351299355" sldId="2147484059"/>
              <ac:spMk id="19" creationId="{B4772DE8-6BFA-D542-B0C6-99CBC6ADFBEC}"/>
            </ac:spMkLst>
          </pc:spChg>
          <pc:spChg chg="add mod">
            <ac:chgData name="Foppa, Pedro" userId="78b15ebb-14ab-45f0-97b3-f50a9b67ce6d" providerId="ADAL" clId="{272B8FC1-575B-2D42-988B-7A0BE7D5428E}" dt="2020-06-12T11:58:35.378" v="79"/>
            <ac:spMkLst>
              <pc:docMk/>
              <pc:sldMasterMk cId="1206996952" sldId="2147484051"/>
              <pc:sldLayoutMk cId="2351299355" sldId="2147484059"/>
              <ac:spMk id="20" creationId="{B60B37D9-EC58-EB49-93DF-CAF1B8EB68E6}"/>
            </ac:spMkLst>
          </pc:spChg>
          <pc:spChg chg="add mod">
            <ac:chgData name="Foppa, Pedro" userId="78b15ebb-14ab-45f0-97b3-f50a9b67ce6d" providerId="ADAL" clId="{272B8FC1-575B-2D42-988B-7A0BE7D5428E}" dt="2020-06-12T11:55:23.430" v="49"/>
            <ac:spMkLst>
              <pc:docMk/>
              <pc:sldMasterMk cId="1206996952" sldId="2147484051"/>
              <pc:sldLayoutMk cId="2351299355" sldId="2147484059"/>
              <ac:spMk id="20" creationId="{DDF917B0-AA88-1D4E-BD28-96C1D351BD65}"/>
            </ac:spMkLst>
          </pc:spChg>
          <pc:spChg chg="add mod">
            <ac:chgData name="Foppa, Pedro" userId="78b15ebb-14ab-45f0-97b3-f50a9b67ce6d" providerId="ADAL" clId="{272B8FC1-575B-2D42-988B-7A0BE7D5428E}" dt="2020-06-12T11:58:35.378" v="79"/>
            <ac:spMkLst>
              <pc:docMk/>
              <pc:sldMasterMk cId="1206996952" sldId="2147484051"/>
              <pc:sldLayoutMk cId="2351299355" sldId="2147484059"/>
              <ac:spMk id="21" creationId="{76D1C9C3-F427-314F-B186-F33DCA498107}"/>
            </ac:spMkLst>
          </pc:spChg>
          <pc:grpChg chg="del">
            <ac:chgData name="Foppa, Pedro" userId="78b15ebb-14ab-45f0-97b3-f50a9b67ce6d" providerId="ADAL" clId="{272B8FC1-575B-2D42-988B-7A0BE7D5428E}" dt="2020-06-12T11:58:33.598" v="77" actId="478"/>
            <ac:grpSpMkLst>
              <pc:docMk/>
              <pc:sldMasterMk cId="1206996952" sldId="2147484051"/>
              <pc:sldLayoutMk cId="2351299355" sldId="2147484059"/>
              <ac:grpSpMk id="10" creationId="{5EE389DE-5621-AA41-B7DE-B88EA78FF829}"/>
            </ac:grpSpMkLst>
          </pc:grpChg>
          <pc:grpChg chg="add mod">
            <ac:chgData name="Foppa, Pedro" userId="78b15ebb-14ab-45f0-97b3-f50a9b67ce6d" providerId="ADAL" clId="{272B8FC1-575B-2D42-988B-7A0BE7D5428E}" dt="2020-06-12T11:55:23.430" v="49"/>
            <ac:grpSpMkLst>
              <pc:docMk/>
              <pc:sldMasterMk cId="1206996952" sldId="2147484051"/>
              <pc:sldLayoutMk cId="2351299355" sldId="2147484059"/>
              <ac:grpSpMk id="15" creationId="{0CD1792A-79AA-D343-8E72-556EBE919588}"/>
            </ac:grpSpMkLst>
          </pc:grpChg>
          <pc:grpChg chg="add mod">
            <ac:chgData name="Foppa, Pedro" userId="78b15ebb-14ab-45f0-97b3-f50a9b67ce6d" providerId="ADAL" clId="{272B8FC1-575B-2D42-988B-7A0BE7D5428E}" dt="2020-06-12T11:58:35.378" v="79"/>
            <ac:grpSpMkLst>
              <pc:docMk/>
              <pc:sldMasterMk cId="1206996952" sldId="2147484051"/>
              <pc:sldLayoutMk cId="2351299355" sldId="2147484059"/>
              <ac:grpSpMk id="16" creationId="{B1DD9F8D-3F97-3C4C-90B2-58128F954DC0}"/>
            </ac:grpSpMkLst>
          </pc:grpChg>
        </pc:sldLayoutChg>
        <pc:sldLayoutChg chg="addSp delSp modSp">
          <pc:chgData name="Foppa, Pedro" userId="78b15ebb-14ab-45f0-97b3-f50a9b67ce6d" providerId="ADAL" clId="{272B8FC1-575B-2D42-988B-7A0BE7D5428E}" dt="2020-06-12T11:58:22.981" v="71"/>
          <pc:sldLayoutMkLst>
            <pc:docMk/>
            <pc:sldMasterMk cId="1206996952" sldId="2147484051"/>
            <pc:sldLayoutMk cId="2649488594" sldId="2147484304"/>
          </pc:sldLayoutMkLst>
          <pc:spChg chg="del">
            <ac:chgData name="Foppa, Pedro" userId="78b15ebb-14ab-45f0-97b3-f50a9b67ce6d" providerId="ADAL" clId="{272B8FC1-575B-2D42-988B-7A0BE7D5428E}" dt="2020-06-12T11:58:22.008" v="70" actId="478"/>
            <ac:spMkLst>
              <pc:docMk/>
              <pc:sldMasterMk cId="1206996952" sldId="2147484051"/>
              <pc:sldLayoutMk cId="2649488594" sldId="2147484304"/>
              <ac:spMk id="7" creationId="{00000000-0000-0000-0000-000000000000}"/>
            </ac:spMkLst>
          </pc:spChg>
          <pc:spChg chg="add mod">
            <ac:chgData name="Foppa, Pedro" userId="78b15ebb-14ab-45f0-97b3-f50a9b67ce6d" providerId="ADAL" clId="{272B8FC1-575B-2D42-988B-7A0BE7D5428E}" dt="2020-06-12T11:55:14.239" v="43"/>
            <ac:spMkLst>
              <pc:docMk/>
              <pc:sldMasterMk cId="1206996952" sldId="2147484051"/>
              <pc:sldLayoutMk cId="2649488594" sldId="2147484304"/>
              <ac:spMk id="10" creationId="{0C6996A3-8D2D-1843-BFF0-A14518EFBCC3}"/>
            </ac:spMkLst>
          </pc:spChg>
          <pc:spChg chg="add mod">
            <ac:chgData name="Foppa, Pedro" userId="78b15ebb-14ab-45f0-97b3-f50a9b67ce6d" providerId="ADAL" clId="{272B8FC1-575B-2D42-988B-7A0BE7D5428E}" dt="2020-06-12T11:58:22.981" v="71"/>
            <ac:spMkLst>
              <pc:docMk/>
              <pc:sldMasterMk cId="1206996952" sldId="2147484051"/>
              <pc:sldLayoutMk cId="2649488594" sldId="2147484304"/>
              <ac:spMk id="10" creationId="{262C4C1E-84C8-CF4F-9833-9160814DB25F}"/>
            </ac:spMkLst>
          </pc:spChg>
          <pc:spChg chg="add mod">
            <ac:chgData name="Foppa, Pedro" userId="78b15ebb-14ab-45f0-97b3-f50a9b67ce6d" providerId="ADAL" clId="{272B8FC1-575B-2D42-988B-7A0BE7D5428E}" dt="2020-06-12T11:58:22.981" v="71"/>
            <ac:spMkLst>
              <pc:docMk/>
              <pc:sldMasterMk cId="1206996952" sldId="2147484051"/>
              <pc:sldLayoutMk cId="2649488594" sldId="2147484304"/>
              <ac:spMk id="11" creationId="{4019CC32-985F-3D43-8D57-815C3B52A637}"/>
            </ac:spMkLst>
          </pc:spChg>
          <pc:spChg chg="mod">
            <ac:chgData name="Foppa, Pedro" userId="78b15ebb-14ab-45f0-97b3-f50a9b67ce6d" providerId="ADAL" clId="{272B8FC1-575B-2D42-988B-7A0BE7D5428E}" dt="2020-06-12T11:55:14.239" v="43"/>
            <ac:spMkLst>
              <pc:docMk/>
              <pc:sldMasterMk cId="1206996952" sldId="2147484051"/>
              <pc:sldLayoutMk cId="2649488594" sldId="2147484304"/>
              <ac:spMk id="12" creationId="{ADADE36F-C5C9-CA45-9CA2-7FE002DF0B2D}"/>
            </ac:spMkLst>
          </pc:spChg>
          <pc:spChg chg="mod">
            <ac:chgData name="Foppa, Pedro" userId="78b15ebb-14ab-45f0-97b3-f50a9b67ce6d" providerId="ADAL" clId="{272B8FC1-575B-2D42-988B-7A0BE7D5428E}" dt="2020-06-12T11:58:22.981" v="71"/>
            <ac:spMkLst>
              <pc:docMk/>
              <pc:sldMasterMk cId="1206996952" sldId="2147484051"/>
              <pc:sldLayoutMk cId="2649488594" sldId="2147484304"/>
              <ac:spMk id="13" creationId="{A6BA2086-2BAE-7A46-B142-B9A703147CCF}"/>
            </ac:spMkLst>
          </pc:spChg>
          <pc:spChg chg="mod">
            <ac:chgData name="Foppa, Pedro" userId="78b15ebb-14ab-45f0-97b3-f50a9b67ce6d" providerId="ADAL" clId="{272B8FC1-575B-2D42-988B-7A0BE7D5428E}" dt="2020-06-12T11:55:14.239" v="43"/>
            <ac:spMkLst>
              <pc:docMk/>
              <pc:sldMasterMk cId="1206996952" sldId="2147484051"/>
              <pc:sldLayoutMk cId="2649488594" sldId="2147484304"/>
              <ac:spMk id="13" creationId="{E1EBC2A3-07F1-BD48-92B7-8D00D2545EA6}"/>
            </ac:spMkLst>
          </pc:spChg>
          <pc:spChg chg="mod">
            <ac:chgData name="Foppa, Pedro" userId="78b15ebb-14ab-45f0-97b3-f50a9b67ce6d" providerId="ADAL" clId="{272B8FC1-575B-2D42-988B-7A0BE7D5428E}" dt="2020-06-12T11:55:14.239" v="43"/>
            <ac:spMkLst>
              <pc:docMk/>
              <pc:sldMasterMk cId="1206996952" sldId="2147484051"/>
              <pc:sldLayoutMk cId="2649488594" sldId="2147484304"/>
              <ac:spMk id="14" creationId="{74801A32-7751-EF49-8585-AD145B6B8BB0}"/>
            </ac:spMkLst>
          </pc:spChg>
          <pc:spChg chg="mod">
            <ac:chgData name="Foppa, Pedro" userId="78b15ebb-14ab-45f0-97b3-f50a9b67ce6d" providerId="ADAL" clId="{272B8FC1-575B-2D42-988B-7A0BE7D5428E}" dt="2020-06-12T11:58:22.981" v="71"/>
            <ac:spMkLst>
              <pc:docMk/>
              <pc:sldMasterMk cId="1206996952" sldId="2147484051"/>
              <pc:sldLayoutMk cId="2649488594" sldId="2147484304"/>
              <ac:spMk id="14" creationId="{D6597FBC-880F-6449-915C-7086CF5708CE}"/>
            </ac:spMkLst>
          </pc:spChg>
          <pc:spChg chg="add mod">
            <ac:chgData name="Foppa, Pedro" userId="78b15ebb-14ab-45f0-97b3-f50a9b67ce6d" providerId="ADAL" clId="{272B8FC1-575B-2D42-988B-7A0BE7D5428E}" dt="2020-06-12T11:55:14.239" v="43"/>
            <ac:spMkLst>
              <pc:docMk/>
              <pc:sldMasterMk cId="1206996952" sldId="2147484051"/>
              <pc:sldLayoutMk cId="2649488594" sldId="2147484304"/>
              <ac:spMk id="15" creationId="{C44C7ADD-7057-CF49-8A87-9A181FBA6105}"/>
            </ac:spMkLst>
          </pc:spChg>
          <pc:spChg chg="mod">
            <ac:chgData name="Foppa, Pedro" userId="78b15ebb-14ab-45f0-97b3-f50a9b67ce6d" providerId="ADAL" clId="{272B8FC1-575B-2D42-988B-7A0BE7D5428E}" dt="2020-06-12T11:58:22.981" v="71"/>
            <ac:spMkLst>
              <pc:docMk/>
              <pc:sldMasterMk cId="1206996952" sldId="2147484051"/>
              <pc:sldLayoutMk cId="2649488594" sldId="2147484304"/>
              <ac:spMk id="15" creationId="{EFDBD310-56CB-A44B-B734-154F9BBF954B}"/>
            </ac:spMkLst>
          </pc:spChg>
          <pc:spChg chg="del">
            <ac:chgData name="Foppa, Pedro" userId="78b15ebb-14ab-45f0-97b3-f50a9b67ce6d" providerId="ADAL" clId="{272B8FC1-575B-2D42-988B-7A0BE7D5428E}" dt="2020-06-12T11:58:19.675" v="68" actId="478"/>
            <ac:spMkLst>
              <pc:docMk/>
              <pc:sldMasterMk cId="1206996952" sldId="2147484051"/>
              <pc:sldLayoutMk cId="2649488594" sldId="2147484304"/>
              <ac:spMk id="16" creationId="{EBBB6D40-B4C9-8B4A-B2A6-126F64906376}"/>
            </ac:spMkLst>
          </pc:spChg>
          <pc:spChg chg="add mod">
            <ac:chgData name="Foppa, Pedro" userId="78b15ebb-14ab-45f0-97b3-f50a9b67ce6d" providerId="ADAL" clId="{272B8FC1-575B-2D42-988B-7A0BE7D5428E}" dt="2020-06-12T11:58:22.981" v="71"/>
            <ac:spMkLst>
              <pc:docMk/>
              <pc:sldMasterMk cId="1206996952" sldId="2147484051"/>
              <pc:sldLayoutMk cId="2649488594" sldId="2147484304"/>
              <ac:spMk id="17" creationId="{34A6CBDB-DD12-E04B-936B-30E37DB75CBE}"/>
            </ac:spMkLst>
          </pc:spChg>
          <pc:spChg chg="add mod">
            <ac:chgData name="Foppa, Pedro" userId="78b15ebb-14ab-45f0-97b3-f50a9b67ce6d" providerId="ADAL" clId="{272B8FC1-575B-2D42-988B-7A0BE7D5428E}" dt="2020-06-12T11:55:14.239" v="43"/>
            <ac:spMkLst>
              <pc:docMk/>
              <pc:sldMasterMk cId="1206996952" sldId="2147484051"/>
              <pc:sldLayoutMk cId="2649488594" sldId="2147484304"/>
              <ac:spMk id="17" creationId="{3DFD7C7B-9C76-0F46-A763-889CF4CA191A}"/>
            </ac:spMkLst>
          </pc:spChg>
          <pc:spChg chg="add mod">
            <ac:chgData name="Foppa, Pedro" userId="78b15ebb-14ab-45f0-97b3-f50a9b67ce6d" providerId="ADAL" clId="{272B8FC1-575B-2D42-988B-7A0BE7D5428E}" dt="2020-06-12T11:58:22.981" v="71"/>
            <ac:spMkLst>
              <pc:docMk/>
              <pc:sldMasterMk cId="1206996952" sldId="2147484051"/>
              <pc:sldLayoutMk cId="2649488594" sldId="2147484304"/>
              <ac:spMk id="18" creationId="{30AB1FE5-5322-E346-A736-E5C08B5B149F}"/>
            </ac:spMkLst>
          </pc:spChg>
          <pc:grpChg chg="add mod">
            <ac:chgData name="Foppa, Pedro" userId="78b15ebb-14ab-45f0-97b3-f50a9b67ce6d" providerId="ADAL" clId="{272B8FC1-575B-2D42-988B-7A0BE7D5428E}" dt="2020-06-12T11:55:14.239" v="43"/>
            <ac:grpSpMkLst>
              <pc:docMk/>
              <pc:sldMasterMk cId="1206996952" sldId="2147484051"/>
              <pc:sldLayoutMk cId="2649488594" sldId="2147484304"/>
              <ac:grpSpMk id="11" creationId="{73D1FF2F-5398-2947-A4BC-04460AAE8E50}"/>
            </ac:grpSpMkLst>
          </pc:grpChg>
          <pc:grpChg chg="add mod">
            <ac:chgData name="Foppa, Pedro" userId="78b15ebb-14ab-45f0-97b3-f50a9b67ce6d" providerId="ADAL" clId="{272B8FC1-575B-2D42-988B-7A0BE7D5428E}" dt="2020-06-12T11:58:22.981" v="71"/>
            <ac:grpSpMkLst>
              <pc:docMk/>
              <pc:sldMasterMk cId="1206996952" sldId="2147484051"/>
              <pc:sldLayoutMk cId="2649488594" sldId="2147484304"/>
              <ac:grpSpMk id="12" creationId="{372B221F-0239-A34A-ADF5-8990E5295F7C}"/>
            </ac:grpSpMkLst>
          </pc:grpChg>
          <pc:grpChg chg="del">
            <ac:chgData name="Foppa, Pedro" userId="78b15ebb-14ab-45f0-97b3-f50a9b67ce6d" providerId="ADAL" clId="{272B8FC1-575B-2D42-988B-7A0BE7D5428E}" dt="2020-06-12T11:58:20.341" v="69" actId="478"/>
            <ac:grpSpMkLst>
              <pc:docMk/>
              <pc:sldMasterMk cId="1206996952" sldId="2147484051"/>
              <pc:sldLayoutMk cId="2649488594" sldId="2147484304"/>
              <ac:grpSpMk id="24" creationId="{00000000-0000-0000-0000-000000000000}"/>
            </ac:grpSpMkLst>
          </pc:grpChg>
        </pc:sldLayoutChg>
        <pc:sldLayoutChg chg="addSp delSp modSp">
          <pc:chgData name="Foppa, Pedro" userId="78b15ebb-14ab-45f0-97b3-f50a9b67ce6d" providerId="ADAL" clId="{272B8FC1-575B-2D42-988B-7A0BE7D5428E}" dt="2020-06-30T14:26:04.186" v="193" actId="207"/>
          <pc:sldLayoutMkLst>
            <pc:docMk/>
            <pc:sldMasterMk cId="1206996952" sldId="2147484051"/>
            <pc:sldLayoutMk cId="756984059" sldId="2147484411"/>
          </pc:sldLayoutMkLst>
          <pc:spChg chg="del">
            <ac:chgData name="Foppa, Pedro" userId="78b15ebb-14ab-45f0-97b3-f50a9b67ce6d" providerId="ADAL" clId="{272B8FC1-575B-2D42-988B-7A0BE7D5428E}" dt="2020-06-30T14:25:59.319" v="191" actId="478"/>
            <ac:spMkLst>
              <pc:docMk/>
              <pc:sldMasterMk cId="1206996952" sldId="2147484051"/>
              <pc:sldLayoutMk cId="756984059" sldId="2147484411"/>
              <ac:spMk id="5" creationId="{00000000-0000-0000-0000-000000000000}"/>
            </ac:spMkLst>
          </pc:spChg>
          <pc:spChg chg="add mod">
            <ac:chgData name="Foppa, Pedro" userId="78b15ebb-14ab-45f0-97b3-f50a9b67ce6d" providerId="ADAL" clId="{272B8FC1-575B-2D42-988B-7A0BE7D5428E}" dt="2020-06-30T14:26:04.186" v="193" actId="207"/>
            <ac:spMkLst>
              <pc:docMk/>
              <pc:sldMasterMk cId="1206996952" sldId="2147484051"/>
              <pc:sldLayoutMk cId="756984059" sldId="2147484411"/>
              <ac:spMk id="6" creationId="{91EB17D6-1862-9E4C-AC48-E047218919E4}"/>
            </ac:spMkLst>
          </pc:spChg>
        </pc:sldLayoutChg>
        <pc:sldLayoutChg chg="addSp delSp modSp">
          <pc:chgData name="Foppa, Pedro" userId="78b15ebb-14ab-45f0-97b3-f50a9b67ce6d" providerId="ADAL" clId="{272B8FC1-575B-2D42-988B-7A0BE7D5428E}" dt="2020-06-16T10:17:54.069" v="169"/>
          <pc:sldLayoutMkLst>
            <pc:docMk/>
            <pc:sldMasterMk cId="1206996952" sldId="2147484051"/>
            <pc:sldLayoutMk cId="3232804369" sldId="2147484440"/>
          </pc:sldLayoutMkLst>
          <pc:spChg chg="del">
            <ac:chgData name="Foppa, Pedro" userId="78b15ebb-14ab-45f0-97b3-f50a9b67ce6d" providerId="ADAL" clId="{272B8FC1-575B-2D42-988B-7A0BE7D5428E}" dt="2020-06-16T10:17:52.092" v="167" actId="478"/>
            <ac:spMkLst>
              <pc:docMk/>
              <pc:sldMasterMk cId="1206996952" sldId="2147484051"/>
              <pc:sldLayoutMk cId="3232804369" sldId="2147484440"/>
              <ac:spMk id="14" creationId="{089E1852-C4DE-5E41-98DD-018EA1E08921}"/>
            </ac:spMkLst>
          </pc:spChg>
          <pc:spChg chg="del">
            <ac:chgData name="Foppa, Pedro" userId="78b15ebb-14ab-45f0-97b3-f50a9b67ce6d" providerId="ADAL" clId="{272B8FC1-575B-2D42-988B-7A0BE7D5428E}" dt="2020-06-16T10:17:53.134" v="168" actId="478"/>
            <ac:spMkLst>
              <pc:docMk/>
              <pc:sldMasterMk cId="1206996952" sldId="2147484051"/>
              <pc:sldLayoutMk cId="3232804369" sldId="2147484440"/>
              <ac:spMk id="15" creationId="{FB262302-7D3A-5C4A-A3A5-2E73E56962BC}"/>
            </ac:spMkLst>
          </pc:spChg>
          <pc:spChg chg="add mod">
            <ac:chgData name="Foppa, Pedro" userId="78b15ebb-14ab-45f0-97b3-f50a9b67ce6d" providerId="ADAL" clId="{272B8FC1-575B-2D42-988B-7A0BE7D5428E}" dt="2020-06-16T10:17:54.069" v="169"/>
            <ac:spMkLst>
              <pc:docMk/>
              <pc:sldMasterMk cId="1206996952" sldId="2147484051"/>
              <pc:sldLayoutMk cId="3232804369" sldId="2147484440"/>
              <ac:spMk id="16" creationId="{905EFDB8-62A8-1D46-96B4-E5F639C36E41}"/>
            </ac:spMkLst>
          </pc:spChg>
          <pc:spChg chg="add mod">
            <ac:chgData name="Foppa, Pedro" userId="78b15ebb-14ab-45f0-97b3-f50a9b67ce6d" providerId="ADAL" clId="{272B8FC1-575B-2D42-988B-7A0BE7D5428E}" dt="2020-06-16T10:17:54.069" v="169"/>
            <ac:spMkLst>
              <pc:docMk/>
              <pc:sldMasterMk cId="1206996952" sldId="2147484051"/>
              <pc:sldLayoutMk cId="3232804369" sldId="2147484440"/>
              <ac:spMk id="17" creationId="{8FA4B37A-A84E-A740-AFC5-4BCCDF9E8FD7}"/>
            </ac:spMkLst>
          </pc:spChg>
        </pc:sldLayoutChg>
        <pc:sldLayoutChg chg="addSp delSp modSp">
          <pc:chgData name="Foppa, Pedro" userId="78b15ebb-14ab-45f0-97b3-f50a9b67ce6d" providerId="ADAL" clId="{272B8FC1-575B-2D42-988B-7A0BE7D5428E}" dt="2020-06-16T10:17:58.658" v="172"/>
          <pc:sldLayoutMkLst>
            <pc:docMk/>
            <pc:sldMasterMk cId="1206996952" sldId="2147484051"/>
            <pc:sldLayoutMk cId="2742040086" sldId="2147484441"/>
          </pc:sldLayoutMkLst>
          <pc:spChg chg="del">
            <ac:chgData name="Foppa, Pedro" userId="78b15ebb-14ab-45f0-97b3-f50a9b67ce6d" providerId="ADAL" clId="{272B8FC1-575B-2D42-988B-7A0BE7D5428E}" dt="2020-06-16T10:17:56.676" v="170" actId="478"/>
            <ac:spMkLst>
              <pc:docMk/>
              <pc:sldMasterMk cId="1206996952" sldId="2147484051"/>
              <pc:sldLayoutMk cId="2742040086" sldId="2147484441"/>
              <ac:spMk id="14" creationId="{FD83CFD2-3E05-214C-9BC1-C2B041F62EBE}"/>
            </ac:spMkLst>
          </pc:spChg>
          <pc:spChg chg="del">
            <ac:chgData name="Foppa, Pedro" userId="78b15ebb-14ab-45f0-97b3-f50a9b67ce6d" providerId="ADAL" clId="{272B8FC1-575B-2D42-988B-7A0BE7D5428E}" dt="2020-06-16T10:17:57.517" v="171" actId="478"/>
            <ac:spMkLst>
              <pc:docMk/>
              <pc:sldMasterMk cId="1206996952" sldId="2147484051"/>
              <pc:sldLayoutMk cId="2742040086" sldId="2147484441"/>
              <ac:spMk id="15" creationId="{0A895C67-5025-5643-89AF-3ED2D00591C2}"/>
            </ac:spMkLst>
          </pc:spChg>
          <pc:spChg chg="add mod">
            <ac:chgData name="Foppa, Pedro" userId="78b15ebb-14ab-45f0-97b3-f50a9b67ce6d" providerId="ADAL" clId="{272B8FC1-575B-2D42-988B-7A0BE7D5428E}" dt="2020-06-16T10:17:58.658" v="172"/>
            <ac:spMkLst>
              <pc:docMk/>
              <pc:sldMasterMk cId="1206996952" sldId="2147484051"/>
              <pc:sldLayoutMk cId="2742040086" sldId="2147484441"/>
              <ac:spMk id="16" creationId="{4D17428E-ED5B-4447-BB59-326A3A184A4C}"/>
            </ac:spMkLst>
          </pc:spChg>
          <pc:spChg chg="add mod">
            <ac:chgData name="Foppa, Pedro" userId="78b15ebb-14ab-45f0-97b3-f50a9b67ce6d" providerId="ADAL" clId="{272B8FC1-575B-2D42-988B-7A0BE7D5428E}" dt="2020-06-16T10:17:58.658" v="172"/>
            <ac:spMkLst>
              <pc:docMk/>
              <pc:sldMasterMk cId="1206996952" sldId="2147484051"/>
              <pc:sldLayoutMk cId="2742040086" sldId="2147484441"/>
              <ac:spMk id="17" creationId="{1D9D2D67-AD17-BB42-ACFF-EF7F88882EB7}"/>
            </ac:spMkLst>
          </pc:spChg>
        </pc:sldLayoutChg>
      </pc:sldMasterChg>
      <pc:sldMasterChg chg="modSldLayout">
        <pc:chgData name="Foppa, Pedro" userId="78b15ebb-14ab-45f0-97b3-f50a9b67ce6d" providerId="ADAL" clId="{272B8FC1-575B-2D42-988B-7A0BE7D5428E}" dt="2020-07-06T13:07:17.892" v="203" actId="404"/>
        <pc:sldMasterMkLst>
          <pc:docMk/>
          <pc:sldMasterMk cId="3857744936" sldId="2147484138"/>
        </pc:sldMasterMkLst>
        <pc:sldLayoutChg chg="modSp">
          <pc:chgData name="Foppa, Pedro" userId="78b15ebb-14ab-45f0-97b3-f50a9b67ce6d" providerId="ADAL" clId="{272B8FC1-575B-2D42-988B-7A0BE7D5428E}" dt="2020-07-06T13:06:53.691" v="196" actId="404"/>
          <pc:sldLayoutMkLst>
            <pc:docMk/>
            <pc:sldMasterMk cId="3857744936" sldId="2147484138"/>
            <pc:sldLayoutMk cId="2529662652" sldId="2147484204"/>
          </pc:sldLayoutMkLst>
          <pc:spChg chg="mod">
            <ac:chgData name="Foppa, Pedro" userId="78b15ebb-14ab-45f0-97b3-f50a9b67ce6d" providerId="ADAL" clId="{272B8FC1-575B-2D42-988B-7A0BE7D5428E}" dt="2020-07-06T13:06:53.691" v="196" actId="404"/>
            <ac:spMkLst>
              <pc:docMk/>
              <pc:sldMasterMk cId="3857744936" sldId="2147484138"/>
              <pc:sldLayoutMk cId="2529662652" sldId="2147484204"/>
              <ac:spMk id="5" creationId="{00000000-0000-0000-0000-000000000000}"/>
            </ac:spMkLst>
          </pc:spChg>
        </pc:sldLayoutChg>
        <pc:sldLayoutChg chg="modSp">
          <pc:chgData name="Foppa, Pedro" userId="78b15ebb-14ab-45f0-97b3-f50a9b67ce6d" providerId="ADAL" clId="{272B8FC1-575B-2D42-988B-7A0BE7D5428E}" dt="2020-07-06T13:06:57.834" v="197" actId="404"/>
          <pc:sldLayoutMkLst>
            <pc:docMk/>
            <pc:sldMasterMk cId="3857744936" sldId="2147484138"/>
            <pc:sldLayoutMk cId="759301388" sldId="2147484205"/>
          </pc:sldLayoutMkLst>
          <pc:spChg chg="mod">
            <ac:chgData name="Foppa, Pedro" userId="78b15ebb-14ab-45f0-97b3-f50a9b67ce6d" providerId="ADAL" clId="{272B8FC1-575B-2D42-988B-7A0BE7D5428E}" dt="2020-07-06T13:06:57.834" v="197" actId="404"/>
            <ac:spMkLst>
              <pc:docMk/>
              <pc:sldMasterMk cId="3857744936" sldId="2147484138"/>
              <pc:sldLayoutMk cId="759301388" sldId="2147484205"/>
              <ac:spMk id="5" creationId="{503A14FE-D075-C54D-A7E3-E22DBF933384}"/>
            </ac:spMkLst>
          </pc:spChg>
        </pc:sldLayoutChg>
        <pc:sldLayoutChg chg="modSp">
          <pc:chgData name="Foppa, Pedro" userId="78b15ebb-14ab-45f0-97b3-f50a9b67ce6d" providerId="ADAL" clId="{272B8FC1-575B-2D42-988B-7A0BE7D5428E}" dt="2020-07-06T13:07:01.635" v="198" actId="404"/>
          <pc:sldLayoutMkLst>
            <pc:docMk/>
            <pc:sldMasterMk cId="3857744936" sldId="2147484138"/>
            <pc:sldLayoutMk cId="2297738643" sldId="2147484206"/>
          </pc:sldLayoutMkLst>
          <pc:spChg chg="mod">
            <ac:chgData name="Foppa, Pedro" userId="78b15ebb-14ab-45f0-97b3-f50a9b67ce6d" providerId="ADAL" clId="{272B8FC1-575B-2D42-988B-7A0BE7D5428E}" dt="2020-07-06T13:07:01.635" v="198" actId="404"/>
            <ac:spMkLst>
              <pc:docMk/>
              <pc:sldMasterMk cId="3857744936" sldId="2147484138"/>
              <pc:sldLayoutMk cId="2297738643" sldId="2147484206"/>
              <ac:spMk id="14" creationId="{92C408C0-1A1B-4D4D-B79A-2D37D6F3CB19}"/>
            </ac:spMkLst>
          </pc:spChg>
        </pc:sldLayoutChg>
        <pc:sldLayoutChg chg="modSp">
          <pc:chgData name="Foppa, Pedro" userId="78b15ebb-14ab-45f0-97b3-f50a9b67ce6d" providerId="ADAL" clId="{272B8FC1-575B-2D42-988B-7A0BE7D5428E}" dt="2020-07-06T13:07:04.047" v="199" actId="404"/>
          <pc:sldLayoutMkLst>
            <pc:docMk/>
            <pc:sldMasterMk cId="3857744936" sldId="2147484138"/>
            <pc:sldLayoutMk cId="4243739512" sldId="2147484207"/>
          </pc:sldLayoutMkLst>
          <pc:spChg chg="mod">
            <ac:chgData name="Foppa, Pedro" userId="78b15ebb-14ab-45f0-97b3-f50a9b67ce6d" providerId="ADAL" clId="{272B8FC1-575B-2D42-988B-7A0BE7D5428E}" dt="2020-07-06T13:07:04.047" v="199" actId="404"/>
            <ac:spMkLst>
              <pc:docMk/>
              <pc:sldMasterMk cId="3857744936" sldId="2147484138"/>
              <pc:sldLayoutMk cId="4243739512" sldId="2147484207"/>
              <ac:spMk id="11" creationId="{DC41670F-D9DB-3140-AAEA-4430FBF2D30A}"/>
            </ac:spMkLst>
          </pc:spChg>
        </pc:sldLayoutChg>
        <pc:sldLayoutChg chg="modSp">
          <pc:chgData name="Foppa, Pedro" userId="78b15ebb-14ab-45f0-97b3-f50a9b67ce6d" providerId="ADAL" clId="{272B8FC1-575B-2D42-988B-7A0BE7D5428E}" dt="2020-07-06T13:07:06.756" v="200" actId="404"/>
          <pc:sldLayoutMkLst>
            <pc:docMk/>
            <pc:sldMasterMk cId="3857744936" sldId="2147484138"/>
            <pc:sldLayoutMk cId="3667487760" sldId="2147484208"/>
          </pc:sldLayoutMkLst>
          <pc:spChg chg="mod">
            <ac:chgData name="Foppa, Pedro" userId="78b15ebb-14ab-45f0-97b3-f50a9b67ce6d" providerId="ADAL" clId="{272B8FC1-575B-2D42-988B-7A0BE7D5428E}" dt="2020-07-06T13:07:06.756" v="200" actId="404"/>
            <ac:spMkLst>
              <pc:docMk/>
              <pc:sldMasterMk cId="3857744936" sldId="2147484138"/>
              <pc:sldLayoutMk cId="3667487760" sldId="2147484208"/>
              <ac:spMk id="8" creationId="{FE1C86EE-79CD-A844-BC58-36532ABD5C56}"/>
            </ac:spMkLst>
          </pc:spChg>
        </pc:sldLayoutChg>
        <pc:sldLayoutChg chg="modSp">
          <pc:chgData name="Foppa, Pedro" userId="78b15ebb-14ab-45f0-97b3-f50a9b67ce6d" providerId="ADAL" clId="{272B8FC1-575B-2D42-988B-7A0BE7D5428E}" dt="2020-07-06T13:07:09.632" v="201" actId="404"/>
          <pc:sldLayoutMkLst>
            <pc:docMk/>
            <pc:sldMasterMk cId="3857744936" sldId="2147484138"/>
            <pc:sldLayoutMk cId="1386436423" sldId="2147484209"/>
          </pc:sldLayoutMkLst>
          <pc:spChg chg="mod">
            <ac:chgData name="Foppa, Pedro" userId="78b15ebb-14ab-45f0-97b3-f50a9b67ce6d" providerId="ADAL" clId="{272B8FC1-575B-2D42-988B-7A0BE7D5428E}" dt="2020-07-06T13:07:09.632" v="201" actId="404"/>
            <ac:spMkLst>
              <pc:docMk/>
              <pc:sldMasterMk cId="3857744936" sldId="2147484138"/>
              <pc:sldLayoutMk cId="1386436423" sldId="2147484209"/>
              <ac:spMk id="8" creationId="{BC6158FE-928A-7845-B66A-66F0FE0F7F9C}"/>
            </ac:spMkLst>
          </pc:spChg>
        </pc:sldLayoutChg>
        <pc:sldLayoutChg chg="modSp">
          <pc:chgData name="Foppa, Pedro" userId="78b15ebb-14ab-45f0-97b3-f50a9b67ce6d" providerId="ADAL" clId="{272B8FC1-575B-2D42-988B-7A0BE7D5428E}" dt="2020-07-06T13:07:12.968" v="202" actId="404"/>
          <pc:sldLayoutMkLst>
            <pc:docMk/>
            <pc:sldMasterMk cId="3857744936" sldId="2147484138"/>
            <pc:sldLayoutMk cId="860773480" sldId="2147484210"/>
          </pc:sldLayoutMkLst>
          <pc:spChg chg="mod">
            <ac:chgData name="Foppa, Pedro" userId="78b15ebb-14ab-45f0-97b3-f50a9b67ce6d" providerId="ADAL" clId="{272B8FC1-575B-2D42-988B-7A0BE7D5428E}" dt="2020-07-06T13:07:12.968" v="202" actId="404"/>
            <ac:spMkLst>
              <pc:docMk/>
              <pc:sldMasterMk cId="3857744936" sldId="2147484138"/>
              <pc:sldLayoutMk cId="860773480" sldId="2147484210"/>
              <ac:spMk id="8" creationId="{83FBF726-3A82-7143-ACCB-5046CC509D9D}"/>
            </ac:spMkLst>
          </pc:spChg>
        </pc:sldLayoutChg>
        <pc:sldLayoutChg chg="modSp">
          <pc:chgData name="Foppa, Pedro" userId="78b15ebb-14ab-45f0-97b3-f50a9b67ce6d" providerId="ADAL" clId="{272B8FC1-575B-2D42-988B-7A0BE7D5428E}" dt="2020-07-06T13:07:17.892" v="203" actId="404"/>
          <pc:sldLayoutMkLst>
            <pc:docMk/>
            <pc:sldMasterMk cId="3857744936" sldId="2147484138"/>
            <pc:sldLayoutMk cId="2342834896" sldId="2147484216"/>
          </pc:sldLayoutMkLst>
          <pc:spChg chg="mod">
            <ac:chgData name="Foppa, Pedro" userId="78b15ebb-14ab-45f0-97b3-f50a9b67ce6d" providerId="ADAL" clId="{272B8FC1-575B-2D42-988B-7A0BE7D5428E}" dt="2020-07-06T13:07:17.892" v="203" actId="404"/>
            <ac:spMkLst>
              <pc:docMk/>
              <pc:sldMasterMk cId="3857744936" sldId="2147484138"/>
              <pc:sldLayoutMk cId="2342834896" sldId="2147484216"/>
              <ac:spMk id="11" creationId="{0270B6DD-EFD0-B148-AC2D-17D9B4352A1A}"/>
            </ac:spMkLst>
          </pc:spChg>
        </pc:sldLayoutChg>
      </pc:sldMasterChg>
    </pc:docChg>
  </pc:docChgLst>
  <pc:docChgLst>
    <pc:chgData name="Foppa, Pedro" userId="78b15ebb-14ab-45f0-97b3-f50a9b67ce6d" providerId="ADAL" clId="{423C550B-CC57-7E4D-88B8-4D127BE51673}"/>
    <pc:docChg chg="undo redo custSel modSld modMainMaster">
      <pc:chgData name="Foppa, Pedro" userId="78b15ebb-14ab-45f0-97b3-f50a9b67ce6d" providerId="ADAL" clId="{423C550B-CC57-7E4D-88B8-4D127BE51673}" dt="2020-05-27T13:40:09.570" v="184" actId="20577"/>
      <pc:docMkLst>
        <pc:docMk/>
      </pc:docMkLst>
      <pc:sldChg chg="modSp">
        <pc:chgData name="Foppa, Pedro" userId="78b15ebb-14ab-45f0-97b3-f50a9b67ce6d" providerId="ADAL" clId="{423C550B-CC57-7E4D-88B8-4D127BE51673}" dt="2020-05-27T13:40:09.570" v="184" actId="20577"/>
        <pc:sldMkLst>
          <pc:docMk/>
          <pc:sldMk cId="1112600258" sldId="462"/>
        </pc:sldMkLst>
        <pc:spChg chg="mod">
          <ac:chgData name="Foppa, Pedro" userId="78b15ebb-14ab-45f0-97b3-f50a9b67ce6d" providerId="ADAL" clId="{423C550B-CC57-7E4D-88B8-4D127BE51673}" dt="2020-05-27T13:40:09.570" v="184" actId="20577"/>
          <ac:spMkLst>
            <pc:docMk/>
            <pc:sldMk cId="1112600258" sldId="462"/>
            <ac:spMk id="3" creationId="{00000000-0000-0000-0000-000000000000}"/>
          </ac:spMkLst>
        </pc:spChg>
      </pc:sldChg>
      <pc:sldChg chg="addSp delSp modSp">
        <pc:chgData name="Foppa, Pedro" userId="78b15ebb-14ab-45f0-97b3-f50a9b67ce6d" providerId="ADAL" clId="{423C550B-CC57-7E4D-88B8-4D127BE51673}" dt="2020-04-21T09:52:00.199" v="22"/>
        <pc:sldMkLst>
          <pc:docMk/>
          <pc:sldMk cId="1592991364" sldId="612"/>
        </pc:sldMkLst>
        <pc:spChg chg="add del mod">
          <ac:chgData name="Foppa, Pedro" userId="78b15ebb-14ab-45f0-97b3-f50a9b67ce6d" providerId="ADAL" clId="{423C550B-CC57-7E4D-88B8-4D127BE51673}" dt="2020-04-21T09:52:00.199" v="22"/>
          <ac:spMkLst>
            <pc:docMk/>
            <pc:sldMk cId="1592991364" sldId="612"/>
            <ac:spMk id="2" creationId="{D70FB862-E2A7-1340-8218-26B908BDCCE4}"/>
          </ac:spMkLst>
        </pc:spChg>
        <pc:spChg chg="add mod">
          <ac:chgData name="Foppa, Pedro" userId="78b15ebb-14ab-45f0-97b3-f50a9b67ce6d" providerId="ADAL" clId="{423C550B-CC57-7E4D-88B8-4D127BE51673}" dt="2020-04-21T09:52:00.199" v="22"/>
          <ac:spMkLst>
            <pc:docMk/>
            <pc:sldMk cId="1592991364" sldId="612"/>
            <ac:spMk id="3" creationId="{0B14CB9A-8CCB-A447-9D8A-990D2500EF94}"/>
          </ac:spMkLst>
        </pc:spChg>
        <pc:spChg chg="mod">
          <ac:chgData name="Foppa, Pedro" userId="78b15ebb-14ab-45f0-97b3-f50a9b67ce6d" providerId="ADAL" clId="{423C550B-CC57-7E4D-88B8-4D127BE51673}" dt="2020-04-21T09:52:00.199" v="22"/>
          <ac:spMkLst>
            <pc:docMk/>
            <pc:sldMk cId="1592991364" sldId="612"/>
            <ac:spMk id="5" creationId="{00000000-0000-0000-0000-000000000000}"/>
          </ac:spMkLst>
        </pc:spChg>
      </pc:sldChg>
      <pc:sldMasterChg chg="modSldLayout">
        <pc:chgData name="Foppa, Pedro" userId="78b15ebb-14ab-45f0-97b3-f50a9b67ce6d" providerId="ADAL" clId="{423C550B-CC57-7E4D-88B8-4D127BE51673}" dt="2020-05-06T09:41:32.667" v="75"/>
        <pc:sldMasterMkLst>
          <pc:docMk/>
          <pc:sldMasterMk cId="300464794" sldId="2147483648"/>
        </pc:sldMasterMkLst>
        <pc:sldLayoutChg chg="addSp delSp modSp">
          <pc:chgData name="Foppa, Pedro" userId="78b15ebb-14ab-45f0-97b3-f50a9b67ce6d" providerId="ADAL" clId="{423C550B-CC57-7E4D-88B8-4D127BE51673}" dt="2020-04-21T09:51:47.780" v="21" actId="478"/>
          <pc:sldLayoutMkLst>
            <pc:docMk/>
            <pc:sldMasterMk cId="300464794" sldId="2147483648"/>
            <pc:sldLayoutMk cId="4276879334" sldId="2147483806"/>
          </pc:sldLayoutMkLst>
          <pc:spChg chg="del mod">
            <ac:chgData name="Foppa, Pedro" userId="78b15ebb-14ab-45f0-97b3-f50a9b67ce6d" providerId="ADAL" clId="{423C550B-CC57-7E4D-88B8-4D127BE51673}" dt="2020-04-21T09:51:47.780" v="21" actId="478"/>
            <ac:spMkLst>
              <pc:docMk/>
              <pc:sldMasterMk cId="300464794" sldId="2147483648"/>
              <pc:sldLayoutMk cId="4276879334" sldId="2147483806"/>
              <ac:spMk id="5" creationId="{00000000-0000-0000-0000-000000000000}"/>
            </ac:spMkLst>
          </pc:spChg>
          <pc:spChg chg="add del mod">
            <ac:chgData name="Foppa, Pedro" userId="78b15ebb-14ab-45f0-97b3-f50a9b67ce6d" providerId="ADAL" clId="{423C550B-CC57-7E4D-88B8-4D127BE51673}" dt="2020-04-21T09:51:06.415" v="15"/>
            <ac:spMkLst>
              <pc:docMk/>
              <pc:sldMasterMk cId="300464794" sldId="2147483648"/>
              <pc:sldLayoutMk cId="4276879334" sldId="2147483806"/>
              <ac:spMk id="7" creationId="{505A7ABA-9703-B247-A4F0-24EABE1B09A6}"/>
            </ac:spMkLst>
          </pc:spChg>
          <pc:spChg chg="add mod">
            <ac:chgData name="Foppa, Pedro" userId="78b15ebb-14ab-45f0-97b3-f50a9b67ce6d" providerId="ADAL" clId="{423C550B-CC57-7E4D-88B8-4D127BE51673}" dt="2020-04-21T09:51:44.923" v="20" actId="20577"/>
            <ac:spMkLst>
              <pc:docMk/>
              <pc:sldMasterMk cId="300464794" sldId="2147483648"/>
              <pc:sldLayoutMk cId="4276879334" sldId="2147483806"/>
              <ac:spMk id="8" creationId="{EC1B3813-DD9D-954E-BE79-A994AB3AFD51}"/>
            </ac:spMkLst>
          </pc:spChg>
        </pc:sldLayoutChg>
        <pc:sldLayoutChg chg="addSp delSp modSp">
          <pc:chgData name="Foppa, Pedro" userId="78b15ebb-14ab-45f0-97b3-f50a9b67ce6d" providerId="ADAL" clId="{423C550B-CC57-7E4D-88B8-4D127BE51673}" dt="2020-05-06T09:40:51.584" v="54"/>
          <pc:sldLayoutMkLst>
            <pc:docMk/>
            <pc:sldMasterMk cId="300464794" sldId="2147483648"/>
            <pc:sldLayoutMk cId="2589326424" sldId="2147484317"/>
          </pc:sldLayoutMkLst>
          <pc:spChg chg="del">
            <ac:chgData name="Foppa, Pedro" userId="78b15ebb-14ab-45f0-97b3-f50a9b67ce6d" providerId="ADAL" clId="{423C550B-CC57-7E4D-88B8-4D127BE51673}" dt="2020-05-06T09:40:50.881" v="53" actId="478"/>
            <ac:spMkLst>
              <pc:docMk/>
              <pc:sldMasterMk cId="300464794" sldId="2147483648"/>
              <pc:sldLayoutMk cId="2589326424" sldId="2147484317"/>
              <ac:spMk id="5" creationId="{00000000-0000-0000-0000-000000000000}"/>
            </ac:spMkLst>
          </pc:spChg>
          <pc:spChg chg="add mod">
            <ac:chgData name="Foppa, Pedro" userId="78b15ebb-14ab-45f0-97b3-f50a9b67ce6d" providerId="ADAL" clId="{423C550B-CC57-7E4D-88B8-4D127BE51673}" dt="2020-05-06T09:40:51.584" v="54"/>
            <ac:spMkLst>
              <pc:docMk/>
              <pc:sldMasterMk cId="300464794" sldId="2147483648"/>
              <pc:sldLayoutMk cId="2589326424" sldId="2147484317"/>
              <ac:spMk id="7" creationId="{C6C80C38-3722-474E-8B11-A2D0DDDA4086}"/>
            </ac:spMkLst>
          </pc:spChg>
        </pc:sldLayoutChg>
        <pc:sldLayoutChg chg="addSp delSp modSp">
          <pc:chgData name="Foppa, Pedro" userId="78b15ebb-14ab-45f0-97b3-f50a9b67ce6d" providerId="ADAL" clId="{423C550B-CC57-7E4D-88B8-4D127BE51673}" dt="2020-05-06T09:41:02.807" v="60"/>
          <pc:sldLayoutMkLst>
            <pc:docMk/>
            <pc:sldMasterMk cId="300464794" sldId="2147483648"/>
            <pc:sldLayoutMk cId="2168013846" sldId="2147484318"/>
          </pc:sldLayoutMkLst>
          <pc:spChg chg="del">
            <ac:chgData name="Foppa, Pedro" userId="78b15ebb-14ab-45f0-97b3-f50a9b67ce6d" providerId="ADAL" clId="{423C550B-CC57-7E4D-88B8-4D127BE51673}" dt="2020-05-06T09:41:02.536" v="59" actId="478"/>
            <ac:spMkLst>
              <pc:docMk/>
              <pc:sldMasterMk cId="300464794" sldId="2147483648"/>
              <pc:sldLayoutMk cId="2168013846" sldId="2147484318"/>
              <ac:spMk id="7" creationId="{89A70FBC-EACC-CB4D-8FF2-D940F6554594}"/>
            </ac:spMkLst>
          </pc:spChg>
          <pc:spChg chg="add mod">
            <ac:chgData name="Foppa, Pedro" userId="78b15ebb-14ab-45f0-97b3-f50a9b67ce6d" providerId="ADAL" clId="{423C550B-CC57-7E4D-88B8-4D127BE51673}" dt="2020-05-06T09:41:02.807" v="60"/>
            <ac:spMkLst>
              <pc:docMk/>
              <pc:sldMasterMk cId="300464794" sldId="2147483648"/>
              <pc:sldLayoutMk cId="2168013846" sldId="2147484318"/>
              <ac:spMk id="10" creationId="{67306422-B398-BC4C-8476-3EB6DBC1663E}"/>
            </ac:spMkLst>
          </pc:spChg>
        </pc:sldLayoutChg>
        <pc:sldLayoutChg chg="addSp delSp modSp">
          <pc:chgData name="Foppa, Pedro" userId="78b15ebb-14ab-45f0-97b3-f50a9b67ce6d" providerId="ADAL" clId="{423C550B-CC57-7E4D-88B8-4D127BE51673}" dt="2020-05-06T09:41:26.142" v="71"/>
          <pc:sldLayoutMkLst>
            <pc:docMk/>
            <pc:sldMasterMk cId="300464794" sldId="2147483648"/>
            <pc:sldLayoutMk cId="1373587223" sldId="2147484319"/>
          </pc:sldLayoutMkLst>
          <pc:spChg chg="add mod">
            <ac:chgData name="Foppa, Pedro" userId="78b15ebb-14ab-45f0-97b3-f50a9b67ce6d" providerId="ADAL" clId="{423C550B-CC57-7E4D-88B8-4D127BE51673}" dt="2020-05-06T09:41:26.142" v="71"/>
            <ac:spMkLst>
              <pc:docMk/>
              <pc:sldMasterMk cId="300464794" sldId="2147483648"/>
              <pc:sldLayoutMk cId="1373587223" sldId="2147484319"/>
              <ac:spMk id="10" creationId="{5ABD8F74-8FD6-554A-BB95-259D126DE6E1}"/>
            </ac:spMkLst>
          </pc:spChg>
          <pc:spChg chg="del">
            <ac:chgData name="Foppa, Pedro" userId="78b15ebb-14ab-45f0-97b3-f50a9b67ce6d" providerId="ADAL" clId="{423C550B-CC57-7E4D-88B8-4D127BE51673}" dt="2020-05-06T09:41:25.792" v="70" actId="478"/>
            <ac:spMkLst>
              <pc:docMk/>
              <pc:sldMasterMk cId="300464794" sldId="2147483648"/>
              <pc:sldLayoutMk cId="1373587223" sldId="2147484319"/>
              <ac:spMk id="13" creationId="{CE9FFC61-84E1-2D43-B719-A84C667E7B59}"/>
            </ac:spMkLst>
          </pc:spChg>
        </pc:sldLayoutChg>
        <pc:sldLayoutChg chg="modSp">
          <pc:chgData name="Foppa, Pedro" userId="78b15ebb-14ab-45f0-97b3-f50a9b67ce6d" providerId="ADAL" clId="{423C550B-CC57-7E4D-88B8-4D127BE51673}" dt="2020-05-06T09:40:40.709" v="48" actId="255"/>
          <pc:sldLayoutMkLst>
            <pc:docMk/>
            <pc:sldMasterMk cId="300464794" sldId="2147483648"/>
            <pc:sldLayoutMk cId="395497918" sldId="2147484322"/>
          </pc:sldLayoutMkLst>
          <pc:spChg chg="mod">
            <ac:chgData name="Foppa, Pedro" userId="78b15ebb-14ab-45f0-97b3-f50a9b67ce6d" providerId="ADAL" clId="{423C550B-CC57-7E4D-88B8-4D127BE51673}" dt="2020-05-06T09:40:40.709" v="48" actId="255"/>
            <ac:spMkLst>
              <pc:docMk/>
              <pc:sldMasterMk cId="300464794" sldId="2147483648"/>
              <pc:sldLayoutMk cId="395497918" sldId="2147484322"/>
              <ac:spMk id="7" creationId="{89A70FBC-EACC-CB4D-8FF2-D940F6554594}"/>
            </ac:spMkLst>
          </pc:spChg>
        </pc:sldLayoutChg>
        <pc:sldLayoutChg chg="addSp delSp modSp">
          <pc:chgData name="Foppa, Pedro" userId="78b15ebb-14ab-45f0-97b3-f50a9b67ce6d" providerId="ADAL" clId="{423C550B-CC57-7E4D-88B8-4D127BE51673}" dt="2020-05-06T09:40:45.492" v="50"/>
          <pc:sldLayoutMkLst>
            <pc:docMk/>
            <pc:sldMasterMk cId="300464794" sldId="2147483648"/>
            <pc:sldLayoutMk cId="2888925092" sldId="2147484323"/>
          </pc:sldLayoutMkLst>
          <pc:spChg chg="del">
            <ac:chgData name="Foppa, Pedro" userId="78b15ebb-14ab-45f0-97b3-f50a9b67ce6d" providerId="ADAL" clId="{423C550B-CC57-7E4D-88B8-4D127BE51673}" dt="2020-05-06T09:40:45.168" v="49" actId="478"/>
            <ac:spMkLst>
              <pc:docMk/>
              <pc:sldMasterMk cId="300464794" sldId="2147483648"/>
              <pc:sldLayoutMk cId="2888925092" sldId="2147484323"/>
              <ac:spMk id="7" creationId="{89A70FBC-EACC-CB4D-8FF2-D940F6554594}"/>
            </ac:spMkLst>
          </pc:spChg>
          <pc:spChg chg="add mod">
            <ac:chgData name="Foppa, Pedro" userId="78b15ebb-14ab-45f0-97b3-f50a9b67ce6d" providerId="ADAL" clId="{423C550B-CC57-7E4D-88B8-4D127BE51673}" dt="2020-05-06T09:40:45.492" v="50"/>
            <ac:spMkLst>
              <pc:docMk/>
              <pc:sldMasterMk cId="300464794" sldId="2147483648"/>
              <pc:sldLayoutMk cId="2888925092" sldId="2147484323"/>
              <ac:spMk id="12" creationId="{08CE8C71-4A26-D849-813C-580602CCBDA2}"/>
            </ac:spMkLst>
          </pc:spChg>
        </pc:sldLayoutChg>
        <pc:sldLayoutChg chg="addSp delSp modSp">
          <pc:chgData name="Foppa, Pedro" userId="78b15ebb-14ab-45f0-97b3-f50a9b67ce6d" providerId="ADAL" clId="{423C550B-CC57-7E4D-88B8-4D127BE51673}" dt="2020-05-06T09:40:48.481" v="52"/>
          <pc:sldLayoutMkLst>
            <pc:docMk/>
            <pc:sldMasterMk cId="300464794" sldId="2147483648"/>
            <pc:sldLayoutMk cId="1322699549" sldId="2147484324"/>
          </pc:sldLayoutMkLst>
          <pc:spChg chg="del">
            <ac:chgData name="Foppa, Pedro" userId="78b15ebb-14ab-45f0-97b3-f50a9b67ce6d" providerId="ADAL" clId="{423C550B-CC57-7E4D-88B8-4D127BE51673}" dt="2020-05-06T09:40:48.113" v="51" actId="478"/>
            <ac:spMkLst>
              <pc:docMk/>
              <pc:sldMasterMk cId="300464794" sldId="2147483648"/>
              <pc:sldLayoutMk cId="1322699549" sldId="2147484324"/>
              <ac:spMk id="7" creationId="{89A70FBC-EACC-CB4D-8FF2-D940F6554594}"/>
            </ac:spMkLst>
          </pc:spChg>
          <pc:spChg chg="add mod">
            <ac:chgData name="Foppa, Pedro" userId="78b15ebb-14ab-45f0-97b3-f50a9b67ce6d" providerId="ADAL" clId="{423C550B-CC57-7E4D-88B8-4D127BE51673}" dt="2020-05-06T09:40:48.481" v="52"/>
            <ac:spMkLst>
              <pc:docMk/>
              <pc:sldMasterMk cId="300464794" sldId="2147483648"/>
              <pc:sldLayoutMk cId="1322699549" sldId="2147484324"/>
              <ac:spMk id="10" creationId="{122CC552-B995-3D44-97DB-048FA9D7391C}"/>
            </ac:spMkLst>
          </pc:spChg>
        </pc:sldLayoutChg>
        <pc:sldLayoutChg chg="addSp delSp modSp">
          <pc:chgData name="Foppa, Pedro" userId="78b15ebb-14ab-45f0-97b3-f50a9b67ce6d" providerId="ADAL" clId="{423C550B-CC57-7E4D-88B8-4D127BE51673}" dt="2020-05-06T09:40:53.985" v="56"/>
          <pc:sldLayoutMkLst>
            <pc:docMk/>
            <pc:sldMasterMk cId="300464794" sldId="2147483648"/>
            <pc:sldLayoutMk cId="3386269025" sldId="2147484325"/>
          </pc:sldLayoutMkLst>
          <pc:spChg chg="del">
            <ac:chgData name="Foppa, Pedro" userId="78b15ebb-14ab-45f0-97b3-f50a9b67ce6d" providerId="ADAL" clId="{423C550B-CC57-7E4D-88B8-4D127BE51673}" dt="2020-05-06T09:40:53.649" v="55" actId="478"/>
            <ac:spMkLst>
              <pc:docMk/>
              <pc:sldMasterMk cId="300464794" sldId="2147483648"/>
              <pc:sldLayoutMk cId="3386269025" sldId="2147484325"/>
              <ac:spMk id="7" creationId="{89A70FBC-EACC-CB4D-8FF2-D940F6554594}"/>
            </ac:spMkLst>
          </pc:spChg>
          <pc:spChg chg="add mod">
            <ac:chgData name="Foppa, Pedro" userId="78b15ebb-14ab-45f0-97b3-f50a9b67ce6d" providerId="ADAL" clId="{423C550B-CC57-7E4D-88B8-4D127BE51673}" dt="2020-05-06T09:40:53.985" v="56"/>
            <ac:spMkLst>
              <pc:docMk/>
              <pc:sldMasterMk cId="300464794" sldId="2147483648"/>
              <pc:sldLayoutMk cId="3386269025" sldId="2147484325"/>
              <ac:spMk id="10" creationId="{DF12CDA4-6DB7-9B47-B8BD-BC7266102294}"/>
            </ac:spMkLst>
          </pc:spChg>
        </pc:sldLayoutChg>
        <pc:sldLayoutChg chg="addSp delSp modSp">
          <pc:chgData name="Foppa, Pedro" userId="78b15ebb-14ab-45f0-97b3-f50a9b67ce6d" providerId="ADAL" clId="{423C550B-CC57-7E4D-88B8-4D127BE51673}" dt="2020-05-06T09:41:22.832" v="69"/>
          <pc:sldLayoutMkLst>
            <pc:docMk/>
            <pc:sldMasterMk cId="300464794" sldId="2147483648"/>
            <pc:sldLayoutMk cId="1668724322" sldId="2147484326"/>
          </pc:sldLayoutMkLst>
          <pc:spChg chg="add mod">
            <ac:chgData name="Foppa, Pedro" userId="78b15ebb-14ab-45f0-97b3-f50a9b67ce6d" providerId="ADAL" clId="{423C550B-CC57-7E4D-88B8-4D127BE51673}" dt="2020-05-06T09:41:22.832" v="69"/>
            <ac:spMkLst>
              <pc:docMk/>
              <pc:sldMasterMk cId="300464794" sldId="2147483648"/>
              <pc:sldLayoutMk cId="1668724322" sldId="2147484326"/>
              <ac:spMk id="9" creationId="{8D950501-8A96-F740-8901-23C73CDCDD2D}"/>
            </ac:spMkLst>
          </pc:spChg>
          <pc:spChg chg="del">
            <ac:chgData name="Foppa, Pedro" userId="78b15ebb-14ab-45f0-97b3-f50a9b67ce6d" providerId="ADAL" clId="{423C550B-CC57-7E4D-88B8-4D127BE51673}" dt="2020-05-06T09:41:22.499" v="68" actId="478"/>
            <ac:spMkLst>
              <pc:docMk/>
              <pc:sldMasterMk cId="300464794" sldId="2147483648"/>
              <pc:sldLayoutMk cId="1668724322" sldId="2147484326"/>
              <ac:spMk id="14" creationId="{3287F68B-EF15-A64D-8BC5-46F500332B07}"/>
            </ac:spMkLst>
          </pc:spChg>
        </pc:sldLayoutChg>
        <pc:sldLayoutChg chg="modSp">
          <pc:chgData name="Foppa, Pedro" userId="78b15ebb-14ab-45f0-97b3-f50a9b67ce6d" providerId="ADAL" clId="{423C550B-CC57-7E4D-88B8-4D127BE51673}" dt="2020-05-06T09:41:11.280" v="63" actId="255"/>
          <pc:sldLayoutMkLst>
            <pc:docMk/>
            <pc:sldMasterMk cId="300464794" sldId="2147483648"/>
            <pc:sldLayoutMk cId="913617527" sldId="2147484327"/>
          </pc:sldLayoutMkLst>
          <pc:spChg chg="mod">
            <ac:chgData name="Foppa, Pedro" userId="78b15ebb-14ab-45f0-97b3-f50a9b67ce6d" providerId="ADAL" clId="{423C550B-CC57-7E4D-88B8-4D127BE51673}" dt="2020-05-06T09:41:11.280" v="63" actId="255"/>
            <ac:spMkLst>
              <pc:docMk/>
              <pc:sldMasterMk cId="300464794" sldId="2147483648"/>
              <pc:sldLayoutMk cId="913617527" sldId="2147484327"/>
              <ac:spMk id="15" creationId="{DC08678F-C010-7546-A7A1-17A104779427}"/>
            </ac:spMkLst>
          </pc:spChg>
        </pc:sldLayoutChg>
        <pc:sldLayoutChg chg="addSp delSp modSp">
          <pc:chgData name="Foppa, Pedro" userId="78b15ebb-14ab-45f0-97b3-f50a9b67ce6d" providerId="ADAL" clId="{423C550B-CC57-7E4D-88B8-4D127BE51673}" dt="2020-05-06T09:40:59.679" v="58"/>
          <pc:sldLayoutMkLst>
            <pc:docMk/>
            <pc:sldMasterMk cId="300464794" sldId="2147483648"/>
            <pc:sldLayoutMk cId="3995273153" sldId="2147484328"/>
          </pc:sldLayoutMkLst>
          <pc:spChg chg="del">
            <ac:chgData name="Foppa, Pedro" userId="78b15ebb-14ab-45f0-97b3-f50a9b67ce6d" providerId="ADAL" clId="{423C550B-CC57-7E4D-88B8-4D127BE51673}" dt="2020-05-06T09:40:59.403" v="57" actId="478"/>
            <ac:spMkLst>
              <pc:docMk/>
              <pc:sldMasterMk cId="300464794" sldId="2147483648"/>
              <pc:sldLayoutMk cId="3995273153" sldId="2147484328"/>
              <ac:spMk id="5" creationId="{00000000-0000-0000-0000-000000000000}"/>
            </ac:spMkLst>
          </pc:spChg>
          <pc:spChg chg="add mod">
            <ac:chgData name="Foppa, Pedro" userId="78b15ebb-14ab-45f0-97b3-f50a9b67ce6d" providerId="ADAL" clId="{423C550B-CC57-7E4D-88B8-4D127BE51673}" dt="2020-05-06T09:40:59.679" v="58"/>
            <ac:spMkLst>
              <pc:docMk/>
              <pc:sldMasterMk cId="300464794" sldId="2147483648"/>
              <pc:sldLayoutMk cId="3995273153" sldId="2147484328"/>
              <ac:spMk id="11" creationId="{C688DDD5-996C-5A49-B7AA-2FBE46226519}"/>
            </ac:spMkLst>
          </pc:spChg>
        </pc:sldLayoutChg>
        <pc:sldLayoutChg chg="addSp delSp modSp">
          <pc:chgData name="Foppa, Pedro" userId="78b15ebb-14ab-45f0-97b3-f50a9b67ce6d" providerId="ADAL" clId="{423C550B-CC57-7E4D-88B8-4D127BE51673}" dt="2020-05-06T09:41:16.032" v="65"/>
          <pc:sldLayoutMkLst>
            <pc:docMk/>
            <pc:sldMasterMk cId="300464794" sldId="2147483648"/>
            <pc:sldLayoutMk cId="372539000" sldId="2147484334"/>
          </pc:sldLayoutMkLst>
          <pc:spChg chg="add mod">
            <ac:chgData name="Foppa, Pedro" userId="78b15ebb-14ab-45f0-97b3-f50a9b67ce6d" providerId="ADAL" clId="{423C550B-CC57-7E4D-88B8-4D127BE51673}" dt="2020-05-06T09:41:16.032" v="65"/>
            <ac:spMkLst>
              <pc:docMk/>
              <pc:sldMasterMk cId="300464794" sldId="2147483648"/>
              <pc:sldLayoutMk cId="372539000" sldId="2147484334"/>
              <ac:spMk id="13" creationId="{A5440E06-BD51-134C-8922-1FED8CE30B17}"/>
            </ac:spMkLst>
          </pc:spChg>
          <pc:spChg chg="del">
            <ac:chgData name="Foppa, Pedro" userId="78b15ebb-14ab-45f0-97b3-f50a9b67ce6d" providerId="ADAL" clId="{423C550B-CC57-7E4D-88B8-4D127BE51673}" dt="2020-05-06T09:41:15.756" v="64" actId="478"/>
            <ac:spMkLst>
              <pc:docMk/>
              <pc:sldMasterMk cId="300464794" sldId="2147483648"/>
              <pc:sldLayoutMk cId="372539000" sldId="2147484334"/>
              <ac:spMk id="15" creationId="{DC08678F-C010-7546-A7A1-17A104779427}"/>
            </ac:spMkLst>
          </pc:spChg>
        </pc:sldLayoutChg>
        <pc:sldLayoutChg chg="addSp delSp modSp">
          <pc:chgData name="Foppa, Pedro" userId="78b15ebb-14ab-45f0-97b3-f50a9b67ce6d" providerId="ADAL" clId="{423C550B-CC57-7E4D-88B8-4D127BE51673}" dt="2020-05-06T09:41:19.103" v="67"/>
          <pc:sldLayoutMkLst>
            <pc:docMk/>
            <pc:sldMasterMk cId="300464794" sldId="2147483648"/>
            <pc:sldLayoutMk cId="2879185749" sldId="2147484335"/>
          </pc:sldLayoutMkLst>
          <pc:spChg chg="add mod">
            <ac:chgData name="Foppa, Pedro" userId="78b15ebb-14ab-45f0-97b3-f50a9b67ce6d" providerId="ADAL" clId="{423C550B-CC57-7E4D-88B8-4D127BE51673}" dt="2020-05-06T09:41:19.103" v="67"/>
            <ac:spMkLst>
              <pc:docMk/>
              <pc:sldMasterMk cId="300464794" sldId="2147483648"/>
              <pc:sldLayoutMk cId="2879185749" sldId="2147484335"/>
              <ac:spMk id="9" creationId="{7D437921-F8BF-FB43-B188-28C7B472CCE6}"/>
            </ac:spMkLst>
          </pc:spChg>
          <pc:spChg chg="del">
            <ac:chgData name="Foppa, Pedro" userId="78b15ebb-14ab-45f0-97b3-f50a9b67ce6d" providerId="ADAL" clId="{423C550B-CC57-7E4D-88B8-4D127BE51673}" dt="2020-05-06T09:41:18.807" v="66" actId="478"/>
            <ac:spMkLst>
              <pc:docMk/>
              <pc:sldMasterMk cId="300464794" sldId="2147483648"/>
              <pc:sldLayoutMk cId="2879185749" sldId="2147484335"/>
              <ac:spMk id="15" creationId="{DC08678F-C010-7546-A7A1-17A104779427}"/>
            </ac:spMkLst>
          </pc:spChg>
        </pc:sldLayoutChg>
        <pc:sldLayoutChg chg="addSp delSp modSp">
          <pc:chgData name="Foppa, Pedro" userId="78b15ebb-14ab-45f0-97b3-f50a9b67ce6d" providerId="ADAL" clId="{423C550B-CC57-7E4D-88B8-4D127BE51673}" dt="2020-05-06T09:41:29.884" v="73"/>
          <pc:sldLayoutMkLst>
            <pc:docMk/>
            <pc:sldMasterMk cId="300464794" sldId="2147483648"/>
            <pc:sldLayoutMk cId="3607775210" sldId="2147484336"/>
          </pc:sldLayoutMkLst>
          <pc:spChg chg="add mod">
            <ac:chgData name="Foppa, Pedro" userId="78b15ebb-14ab-45f0-97b3-f50a9b67ce6d" providerId="ADAL" clId="{423C550B-CC57-7E4D-88B8-4D127BE51673}" dt="2020-05-06T09:41:29.884" v="73"/>
            <ac:spMkLst>
              <pc:docMk/>
              <pc:sldMasterMk cId="300464794" sldId="2147483648"/>
              <pc:sldLayoutMk cId="3607775210" sldId="2147484336"/>
              <ac:spMk id="14" creationId="{093A48C6-BAF4-C24C-927C-1277EFA8D063}"/>
            </ac:spMkLst>
          </pc:spChg>
          <pc:spChg chg="del">
            <ac:chgData name="Foppa, Pedro" userId="78b15ebb-14ab-45f0-97b3-f50a9b67ce6d" providerId="ADAL" clId="{423C550B-CC57-7E4D-88B8-4D127BE51673}" dt="2020-05-06T09:41:29.508" v="72" actId="478"/>
            <ac:spMkLst>
              <pc:docMk/>
              <pc:sldMasterMk cId="300464794" sldId="2147483648"/>
              <pc:sldLayoutMk cId="3607775210" sldId="2147484336"/>
              <ac:spMk id="15" creationId="{DC08678F-C010-7546-A7A1-17A104779427}"/>
            </ac:spMkLst>
          </pc:spChg>
        </pc:sldLayoutChg>
        <pc:sldLayoutChg chg="addSp delSp modSp">
          <pc:chgData name="Foppa, Pedro" userId="78b15ebb-14ab-45f0-97b3-f50a9b67ce6d" providerId="ADAL" clId="{423C550B-CC57-7E4D-88B8-4D127BE51673}" dt="2020-05-06T09:41:32.667" v="75"/>
          <pc:sldLayoutMkLst>
            <pc:docMk/>
            <pc:sldMasterMk cId="300464794" sldId="2147483648"/>
            <pc:sldLayoutMk cId="2229022019" sldId="2147484337"/>
          </pc:sldLayoutMkLst>
          <pc:spChg chg="add mod">
            <ac:chgData name="Foppa, Pedro" userId="78b15ebb-14ab-45f0-97b3-f50a9b67ce6d" providerId="ADAL" clId="{423C550B-CC57-7E4D-88B8-4D127BE51673}" dt="2020-05-06T09:41:32.667" v="75"/>
            <ac:spMkLst>
              <pc:docMk/>
              <pc:sldMasterMk cId="300464794" sldId="2147483648"/>
              <pc:sldLayoutMk cId="2229022019" sldId="2147484337"/>
              <ac:spMk id="13" creationId="{408EE555-3A54-004C-A759-75B8B80EEC63}"/>
            </ac:spMkLst>
          </pc:spChg>
          <pc:spChg chg="del">
            <ac:chgData name="Foppa, Pedro" userId="78b15ebb-14ab-45f0-97b3-f50a9b67ce6d" providerId="ADAL" clId="{423C550B-CC57-7E4D-88B8-4D127BE51673}" dt="2020-05-06T09:41:32.385" v="74" actId="478"/>
            <ac:spMkLst>
              <pc:docMk/>
              <pc:sldMasterMk cId="300464794" sldId="2147483648"/>
              <pc:sldLayoutMk cId="2229022019" sldId="2147484337"/>
              <ac:spMk id="15" creationId="{DC08678F-C010-7546-A7A1-17A104779427}"/>
            </ac:spMkLst>
          </pc:spChg>
        </pc:sldLayoutChg>
        <pc:sldLayoutChg chg="setBg">
          <pc:chgData name="Foppa, Pedro" userId="78b15ebb-14ab-45f0-97b3-f50a9b67ce6d" providerId="ADAL" clId="{423C550B-CC57-7E4D-88B8-4D127BE51673}" dt="2020-04-21T09:00:40.979" v="9"/>
          <pc:sldLayoutMkLst>
            <pc:docMk/>
            <pc:sldMasterMk cId="300464794" sldId="2147483648"/>
            <pc:sldLayoutMk cId="2718492022" sldId="2147484339"/>
          </pc:sldLayoutMkLst>
        </pc:sldLayoutChg>
      </pc:sldMasterChg>
      <pc:sldMasterChg chg="modSldLayout">
        <pc:chgData name="Foppa, Pedro" userId="78b15ebb-14ab-45f0-97b3-f50a9b67ce6d" providerId="ADAL" clId="{423C550B-CC57-7E4D-88B8-4D127BE51673}" dt="2020-05-06T09:42:43.189" v="103"/>
        <pc:sldMasterMkLst>
          <pc:docMk/>
          <pc:sldMasterMk cId="3315793142" sldId="2147483877"/>
        </pc:sldMasterMkLst>
        <pc:sldLayoutChg chg="modSp">
          <pc:chgData name="Foppa, Pedro" userId="78b15ebb-14ab-45f0-97b3-f50a9b67ce6d" providerId="ADAL" clId="{423C550B-CC57-7E4D-88B8-4D127BE51673}" dt="2020-05-06T09:41:51.796" v="78" actId="255"/>
          <pc:sldLayoutMkLst>
            <pc:docMk/>
            <pc:sldMasterMk cId="3315793142" sldId="2147483877"/>
            <pc:sldLayoutMk cId="1921621050" sldId="2147484358"/>
          </pc:sldLayoutMkLst>
          <pc:spChg chg="mod">
            <ac:chgData name="Foppa, Pedro" userId="78b15ebb-14ab-45f0-97b3-f50a9b67ce6d" providerId="ADAL" clId="{423C550B-CC57-7E4D-88B8-4D127BE51673}" dt="2020-05-06T09:41:51.796" v="78" actId="255"/>
            <ac:spMkLst>
              <pc:docMk/>
              <pc:sldMasterMk cId="3315793142" sldId="2147483877"/>
              <pc:sldLayoutMk cId="1921621050" sldId="2147484358"/>
              <ac:spMk id="7" creationId="{89A70FBC-EACC-CB4D-8FF2-D940F6554594}"/>
            </ac:spMkLst>
          </pc:spChg>
        </pc:sldLayoutChg>
        <pc:sldLayoutChg chg="addSp delSp modSp">
          <pc:chgData name="Foppa, Pedro" userId="78b15ebb-14ab-45f0-97b3-f50a9b67ce6d" providerId="ADAL" clId="{423C550B-CC57-7E4D-88B8-4D127BE51673}" dt="2020-05-06T09:41:56.892" v="80"/>
          <pc:sldLayoutMkLst>
            <pc:docMk/>
            <pc:sldMasterMk cId="3315793142" sldId="2147483877"/>
            <pc:sldLayoutMk cId="3384417970" sldId="2147484359"/>
          </pc:sldLayoutMkLst>
          <pc:spChg chg="del">
            <ac:chgData name="Foppa, Pedro" userId="78b15ebb-14ab-45f0-97b3-f50a9b67ce6d" providerId="ADAL" clId="{423C550B-CC57-7E4D-88B8-4D127BE51673}" dt="2020-05-06T09:41:56.564" v="79" actId="478"/>
            <ac:spMkLst>
              <pc:docMk/>
              <pc:sldMasterMk cId="3315793142" sldId="2147483877"/>
              <pc:sldLayoutMk cId="3384417970" sldId="2147484359"/>
              <ac:spMk id="7" creationId="{89A70FBC-EACC-CB4D-8FF2-D940F6554594}"/>
            </ac:spMkLst>
          </pc:spChg>
          <pc:spChg chg="add mod">
            <ac:chgData name="Foppa, Pedro" userId="78b15ebb-14ab-45f0-97b3-f50a9b67ce6d" providerId="ADAL" clId="{423C550B-CC57-7E4D-88B8-4D127BE51673}" dt="2020-05-06T09:41:56.892" v="80"/>
            <ac:spMkLst>
              <pc:docMk/>
              <pc:sldMasterMk cId="3315793142" sldId="2147483877"/>
              <pc:sldLayoutMk cId="3384417970" sldId="2147484359"/>
              <ac:spMk id="12" creationId="{09930038-7324-754A-9850-A216F52D7ED9}"/>
            </ac:spMkLst>
          </pc:spChg>
        </pc:sldLayoutChg>
        <pc:sldLayoutChg chg="addSp delSp modSp">
          <pc:chgData name="Foppa, Pedro" userId="78b15ebb-14ab-45f0-97b3-f50a9b67ce6d" providerId="ADAL" clId="{423C550B-CC57-7E4D-88B8-4D127BE51673}" dt="2020-05-06T09:42:00.720" v="82"/>
          <pc:sldLayoutMkLst>
            <pc:docMk/>
            <pc:sldMasterMk cId="3315793142" sldId="2147483877"/>
            <pc:sldLayoutMk cId="1635292784" sldId="2147484360"/>
          </pc:sldLayoutMkLst>
          <pc:spChg chg="del">
            <ac:chgData name="Foppa, Pedro" userId="78b15ebb-14ab-45f0-97b3-f50a9b67ce6d" providerId="ADAL" clId="{423C550B-CC57-7E4D-88B8-4D127BE51673}" dt="2020-05-06T09:42:00.332" v="81" actId="478"/>
            <ac:spMkLst>
              <pc:docMk/>
              <pc:sldMasterMk cId="3315793142" sldId="2147483877"/>
              <pc:sldLayoutMk cId="1635292784" sldId="2147484360"/>
              <ac:spMk id="7" creationId="{89A70FBC-EACC-CB4D-8FF2-D940F6554594}"/>
            </ac:spMkLst>
          </pc:spChg>
          <pc:spChg chg="add mod">
            <ac:chgData name="Foppa, Pedro" userId="78b15ebb-14ab-45f0-97b3-f50a9b67ce6d" providerId="ADAL" clId="{423C550B-CC57-7E4D-88B8-4D127BE51673}" dt="2020-05-06T09:42:00.720" v="82"/>
            <ac:spMkLst>
              <pc:docMk/>
              <pc:sldMasterMk cId="3315793142" sldId="2147483877"/>
              <pc:sldLayoutMk cId="1635292784" sldId="2147484360"/>
              <ac:spMk id="10" creationId="{CDF1ACB8-AF73-DE42-B25D-407198650B9A}"/>
            </ac:spMkLst>
          </pc:spChg>
        </pc:sldLayoutChg>
        <pc:sldLayoutChg chg="addSp delSp modSp">
          <pc:chgData name="Foppa, Pedro" userId="78b15ebb-14ab-45f0-97b3-f50a9b67ce6d" providerId="ADAL" clId="{423C550B-CC57-7E4D-88B8-4D127BE51673}" dt="2020-05-06T09:42:04.448" v="84"/>
          <pc:sldLayoutMkLst>
            <pc:docMk/>
            <pc:sldMasterMk cId="3315793142" sldId="2147483877"/>
            <pc:sldLayoutMk cId="3560394619" sldId="2147484361"/>
          </pc:sldLayoutMkLst>
          <pc:spChg chg="del">
            <ac:chgData name="Foppa, Pedro" userId="78b15ebb-14ab-45f0-97b3-f50a9b67ce6d" providerId="ADAL" clId="{423C550B-CC57-7E4D-88B8-4D127BE51673}" dt="2020-05-06T09:42:04.125" v="83" actId="478"/>
            <ac:spMkLst>
              <pc:docMk/>
              <pc:sldMasterMk cId="3315793142" sldId="2147483877"/>
              <pc:sldLayoutMk cId="3560394619" sldId="2147484361"/>
              <ac:spMk id="5" creationId="{00000000-0000-0000-0000-000000000000}"/>
            </ac:spMkLst>
          </pc:spChg>
          <pc:spChg chg="add mod">
            <ac:chgData name="Foppa, Pedro" userId="78b15ebb-14ab-45f0-97b3-f50a9b67ce6d" providerId="ADAL" clId="{423C550B-CC57-7E4D-88B8-4D127BE51673}" dt="2020-05-06T09:42:04.448" v="84"/>
            <ac:spMkLst>
              <pc:docMk/>
              <pc:sldMasterMk cId="3315793142" sldId="2147483877"/>
              <pc:sldLayoutMk cId="3560394619" sldId="2147484361"/>
              <ac:spMk id="7" creationId="{E45BD70D-705E-6C48-85F0-2B8B8D29C241}"/>
            </ac:spMkLst>
          </pc:spChg>
        </pc:sldLayoutChg>
        <pc:sldLayoutChg chg="addSp delSp modSp">
          <pc:chgData name="Foppa, Pedro" userId="78b15ebb-14ab-45f0-97b3-f50a9b67ce6d" providerId="ADAL" clId="{423C550B-CC57-7E4D-88B8-4D127BE51673}" dt="2020-05-06T09:42:08.349" v="86"/>
          <pc:sldLayoutMkLst>
            <pc:docMk/>
            <pc:sldMasterMk cId="3315793142" sldId="2147483877"/>
            <pc:sldLayoutMk cId="4272302606" sldId="2147484362"/>
          </pc:sldLayoutMkLst>
          <pc:spChg chg="del">
            <ac:chgData name="Foppa, Pedro" userId="78b15ebb-14ab-45f0-97b3-f50a9b67ce6d" providerId="ADAL" clId="{423C550B-CC57-7E4D-88B8-4D127BE51673}" dt="2020-05-06T09:42:07.947" v="85" actId="478"/>
            <ac:spMkLst>
              <pc:docMk/>
              <pc:sldMasterMk cId="3315793142" sldId="2147483877"/>
              <pc:sldLayoutMk cId="4272302606" sldId="2147484362"/>
              <ac:spMk id="7" creationId="{89A70FBC-EACC-CB4D-8FF2-D940F6554594}"/>
            </ac:spMkLst>
          </pc:spChg>
          <pc:spChg chg="add mod">
            <ac:chgData name="Foppa, Pedro" userId="78b15ebb-14ab-45f0-97b3-f50a9b67ce6d" providerId="ADAL" clId="{423C550B-CC57-7E4D-88B8-4D127BE51673}" dt="2020-05-06T09:42:08.349" v="86"/>
            <ac:spMkLst>
              <pc:docMk/>
              <pc:sldMasterMk cId="3315793142" sldId="2147483877"/>
              <pc:sldLayoutMk cId="4272302606" sldId="2147484362"/>
              <ac:spMk id="10" creationId="{61090407-4F3B-F847-A7AB-C8C0EFB28AF1}"/>
            </ac:spMkLst>
          </pc:spChg>
        </pc:sldLayoutChg>
        <pc:sldLayoutChg chg="addSp delSp modSp">
          <pc:chgData name="Foppa, Pedro" userId="78b15ebb-14ab-45f0-97b3-f50a9b67ce6d" providerId="ADAL" clId="{423C550B-CC57-7E4D-88B8-4D127BE51673}" dt="2020-05-06T09:42:11.206" v="88"/>
          <pc:sldLayoutMkLst>
            <pc:docMk/>
            <pc:sldMasterMk cId="3315793142" sldId="2147483877"/>
            <pc:sldLayoutMk cId="3060523908" sldId="2147484363"/>
          </pc:sldLayoutMkLst>
          <pc:spChg chg="del">
            <ac:chgData name="Foppa, Pedro" userId="78b15ebb-14ab-45f0-97b3-f50a9b67ce6d" providerId="ADAL" clId="{423C550B-CC57-7E4D-88B8-4D127BE51673}" dt="2020-05-06T09:42:10.851" v="87" actId="478"/>
            <ac:spMkLst>
              <pc:docMk/>
              <pc:sldMasterMk cId="3315793142" sldId="2147483877"/>
              <pc:sldLayoutMk cId="3060523908" sldId="2147484363"/>
              <ac:spMk id="5" creationId="{00000000-0000-0000-0000-000000000000}"/>
            </ac:spMkLst>
          </pc:spChg>
          <pc:spChg chg="add mod">
            <ac:chgData name="Foppa, Pedro" userId="78b15ebb-14ab-45f0-97b3-f50a9b67ce6d" providerId="ADAL" clId="{423C550B-CC57-7E4D-88B8-4D127BE51673}" dt="2020-05-06T09:42:11.206" v="88"/>
            <ac:spMkLst>
              <pc:docMk/>
              <pc:sldMasterMk cId="3315793142" sldId="2147483877"/>
              <pc:sldLayoutMk cId="3060523908" sldId="2147484363"/>
              <ac:spMk id="11" creationId="{E49C0454-8721-7947-A56E-58D569350C28}"/>
            </ac:spMkLst>
          </pc:spChg>
        </pc:sldLayoutChg>
        <pc:sldLayoutChg chg="addSp delSp modSp">
          <pc:chgData name="Foppa, Pedro" userId="78b15ebb-14ab-45f0-97b3-f50a9b67ce6d" providerId="ADAL" clId="{423C550B-CC57-7E4D-88B8-4D127BE51673}" dt="2020-05-06T09:42:14.917" v="90"/>
          <pc:sldLayoutMkLst>
            <pc:docMk/>
            <pc:sldMasterMk cId="3315793142" sldId="2147483877"/>
            <pc:sldLayoutMk cId="2221914803" sldId="2147484364"/>
          </pc:sldLayoutMkLst>
          <pc:spChg chg="del">
            <ac:chgData name="Foppa, Pedro" userId="78b15ebb-14ab-45f0-97b3-f50a9b67ce6d" providerId="ADAL" clId="{423C550B-CC57-7E4D-88B8-4D127BE51673}" dt="2020-05-06T09:42:14.577" v="89" actId="478"/>
            <ac:spMkLst>
              <pc:docMk/>
              <pc:sldMasterMk cId="3315793142" sldId="2147483877"/>
              <pc:sldLayoutMk cId="2221914803" sldId="2147484364"/>
              <ac:spMk id="7" creationId="{89A70FBC-EACC-CB4D-8FF2-D940F6554594}"/>
            </ac:spMkLst>
          </pc:spChg>
          <pc:spChg chg="add mod">
            <ac:chgData name="Foppa, Pedro" userId="78b15ebb-14ab-45f0-97b3-f50a9b67ce6d" providerId="ADAL" clId="{423C550B-CC57-7E4D-88B8-4D127BE51673}" dt="2020-05-06T09:42:14.917" v="90"/>
            <ac:spMkLst>
              <pc:docMk/>
              <pc:sldMasterMk cId="3315793142" sldId="2147483877"/>
              <pc:sldLayoutMk cId="2221914803" sldId="2147484364"/>
              <ac:spMk id="10" creationId="{E98B0132-AE9F-DA4C-9229-D8371E10A716}"/>
            </ac:spMkLst>
          </pc:spChg>
        </pc:sldLayoutChg>
        <pc:sldLayoutChg chg="modSp">
          <pc:chgData name="Foppa, Pedro" userId="78b15ebb-14ab-45f0-97b3-f50a9b67ce6d" providerId="ADAL" clId="{423C550B-CC57-7E4D-88B8-4D127BE51673}" dt="2020-05-06T09:42:20.510" v="91" actId="255"/>
          <pc:sldLayoutMkLst>
            <pc:docMk/>
            <pc:sldMasterMk cId="3315793142" sldId="2147483877"/>
            <pc:sldLayoutMk cId="3410780629" sldId="2147484365"/>
          </pc:sldLayoutMkLst>
          <pc:spChg chg="mod">
            <ac:chgData name="Foppa, Pedro" userId="78b15ebb-14ab-45f0-97b3-f50a9b67ce6d" providerId="ADAL" clId="{423C550B-CC57-7E4D-88B8-4D127BE51673}" dt="2020-05-06T09:42:20.510" v="91" actId="255"/>
            <ac:spMkLst>
              <pc:docMk/>
              <pc:sldMasterMk cId="3315793142" sldId="2147483877"/>
              <pc:sldLayoutMk cId="3410780629" sldId="2147484365"/>
              <ac:spMk id="15" creationId="{DC08678F-C010-7546-A7A1-17A104779427}"/>
            </ac:spMkLst>
          </pc:spChg>
        </pc:sldLayoutChg>
        <pc:sldLayoutChg chg="addSp delSp modSp">
          <pc:chgData name="Foppa, Pedro" userId="78b15ebb-14ab-45f0-97b3-f50a9b67ce6d" providerId="ADAL" clId="{423C550B-CC57-7E4D-88B8-4D127BE51673}" dt="2020-05-06T09:42:25.816" v="93"/>
          <pc:sldLayoutMkLst>
            <pc:docMk/>
            <pc:sldMasterMk cId="3315793142" sldId="2147483877"/>
            <pc:sldLayoutMk cId="4148623835" sldId="2147484366"/>
          </pc:sldLayoutMkLst>
          <pc:spChg chg="add mod">
            <ac:chgData name="Foppa, Pedro" userId="78b15ebb-14ab-45f0-97b3-f50a9b67ce6d" providerId="ADAL" clId="{423C550B-CC57-7E4D-88B8-4D127BE51673}" dt="2020-05-06T09:42:25.816" v="93"/>
            <ac:spMkLst>
              <pc:docMk/>
              <pc:sldMasterMk cId="3315793142" sldId="2147483877"/>
              <pc:sldLayoutMk cId="4148623835" sldId="2147484366"/>
              <ac:spMk id="13" creationId="{A46C840F-99B2-8C4C-A37D-F1F388F0C20C}"/>
            </ac:spMkLst>
          </pc:spChg>
          <pc:spChg chg="del">
            <ac:chgData name="Foppa, Pedro" userId="78b15ebb-14ab-45f0-97b3-f50a9b67ce6d" providerId="ADAL" clId="{423C550B-CC57-7E4D-88B8-4D127BE51673}" dt="2020-05-06T09:42:25.492" v="92" actId="478"/>
            <ac:spMkLst>
              <pc:docMk/>
              <pc:sldMasterMk cId="3315793142" sldId="2147483877"/>
              <pc:sldLayoutMk cId="4148623835" sldId="2147484366"/>
              <ac:spMk id="15" creationId="{DC08678F-C010-7546-A7A1-17A104779427}"/>
            </ac:spMkLst>
          </pc:spChg>
        </pc:sldLayoutChg>
        <pc:sldLayoutChg chg="addSp delSp modSp">
          <pc:chgData name="Foppa, Pedro" userId="78b15ebb-14ab-45f0-97b3-f50a9b67ce6d" providerId="ADAL" clId="{423C550B-CC57-7E4D-88B8-4D127BE51673}" dt="2020-05-06T09:42:29.245" v="95"/>
          <pc:sldLayoutMkLst>
            <pc:docMk/>
            <pc:sldMasterMk cId="3315793142" sldId="2147483877"/>
            <pc:sldLayoutMk cId="1670465269" sldId="2147484367"/>
          </pc:sldLayoutMkLst>
          <pc:spChg chg="add mod">
            <ac:chgData name="Foppa, Pedro" userId="78b15ebb-14ab-45f0-97b3-f50a9b67ce6d" providerId="ADAL" clId="{423C550B-CC57-7E4D-88B8-4D127BE51673}" dt="2020-05-06T09:42:29.245" v="95"/>
            <ac:spMkLst>
              <pc:docMk/>
              <pc:sldMasterMk cId="3315793142" sldId="2147483877"/>
              <pc:sldLayoutMk cId="1670465269" sldId="2147484367"/>
              <ac:spMk id="9" creationId="{739C13B6-7320-8544-8C3F-972BE573F629}"/>
            </ac:spMkLst>
          </pc:spChg>
          <pc:spChg chg="del">
            <ac:chgData name="Foppa, Pedro" userId="78b15ebb-14ab-45f0-97b3-f50a9b67ce6d" providerId="ADAL" clId="{423C550B-CC57-7E4D-88B8-4D127BE51673}" dt="2020-05-06T09:42:28.950" v="94" actId="478"/>
            <ac:spMkLst>
              <pc:docMk/>
              <pc:sldMasterMk cId="3315793142" sldId="2147483877"/>
              <pc:sldLayoutMk cId="1670465269" sldId="2147484367"/>
              <ac:spMk id="15" creationId="{DC08678F-C010-7546-A7A1-17A104779427}"/>
            </ac:spMkLst>
          </pc:spChg>
        </pc:sldLayoutChg>
        <pc:sldLayoutChg chg="addSp delSp modSp">
          <pc:chgData name="Foppa, Pedro" userId="78b15ebb-14ab-45f0-97b3-f50a9b67ce6d" providerId="ADAL" clId="{423C550B-CC57-7E4D-88B8-4D127BE51673}" dt="2020-05-06T09:42:34.344" v="97"/>
          <pc:sldLayoutMkLst>
            <pc:docMk/>
            <pc:sldMasterMk cId="3315793142" sldId="2147483877"/>
            <pc:sldLayoutMk cId="745346458" sldId="2147484368"/>
          </pc:sldLayoutMkLst>
          <pc:spChg chg="add mod">
            <ac:chgData name="Foppa, Pedro" userId="78b15ebb-14ab-45f0-97b3-f50a9b67ce6d" providerId="ADAL" clId="{423C550B-CC57-7E4D-88B8-4D127BE51673}" dt="2020-05-06T09:42:34.344" v="97"/>
            <ac:spMkLst>
              <pc:docMk/>
              <pc:sldMasterMk cId="3315793142" sldId="2147483877"/>
              <pc:sldLayoutMk cId="745346458" sldId="2147484368"/>
              <ac:spMk id="9" creationId="{1032C547-F94C-1241-9D31-1F73ADBB2494}"/>
            </ac:spMkLst>
          </pc:spChg>
          <pc:spChg chg="del">
            <ac:chgData name="Foppa, Pedro" userId="78b15ebb-14ab-45f0-97b3-f50a9b67ce6d" providerId="ADAL" clId="{423C550B-CC57-7E4D-88B8-4D127BE51673}" dt="2020-05-06T09:42:33.935" v="96" actId="478"/>
            <ac:spMkLst>
              <pc:docMk/>
              <pc:sldMasterMk cId="3315793142" sldId="2147483877"/>
              <pc:sldLayoutMk cId="745346458" sldId="2147484368"/>
              <ac:spMk id="14" creationId="{3287F68B-EF15-A64D-8BC5-46F500332B07}"/>
            </ac:spMkLst>
          </pc:spChg>
        </pc:sldLayoutChg>
        <pc:sldLayoutChg chg="addSp delSp modSp">
          <pc:chgData name="Foppa, Pedro" userId="78b15ebb-14ab-45f0-97b3-f50a9b67ce6d" providerId="ADAL" clId="{423C550B-CC57-7E4D-88B8-4D127BE51673}" dt="2020-05-06T09:42:37.389" v="99"/>
          <pc:sldLayoutMkLst>
            <pc:docMk/>
            <pc:sldMasterMk cId="3315793142" sldId="2147483877"/>
            <pc:sldLayoutMk cId="1584121331" sldId="2147484369"/>
          </pc:sldLayoutMkLst>
          <pc:spChg chg="add mod">
            <ac:chgData name="Foppa, Pedro" userId="78b15ebb-14ab-45f0-97b3-f50a9b67ce6d" providerId="ADAL" clId="{423C550B-CC57-7E4D-88B8-4D127BE51673}" dt="2020-05-06T09:42:37.389" v="99"/>
            <ac:spMkLst>
              <pc:docMk/>
              <pc:sldMasterMk cId="3315793142" sldId="2147483877"/>
              <pc:sldLayoutMk cId="1584121331" sldId="2147484369"/>
              <ac:spMk id="10" creationId="{698D41BD-7B3B-1742-B394-CDE3B9E03C58}"/>
            </ac:spMkLst>
          </pc:spChg>
          <pc:spChg chg="del">
            <ac:chgData name="Foppa, Pedro" userId="78b15ebb-14ab-45f0-97b3-f50a9b67ce6d" providerId="ADAL" clId="{423C550B-CC57-7E4D-88B8-4D127BE51673}" dt="2020-05-06T09:42:36.969" v="98" actId="478"/>
            <ac:spMkLst>
              <pc:docMk/>
              <pc:sldMasterMk cId="3315793142" sldId="2147483877"/>
              <pc:sldLayoutMk cId="1584121331" sldId="2147484369"/>
              <ac:spMk id="13" creationId="{CE9FFC61-84E1-2D43-B719-A84C667E7B59}"/>
            </ac:spMkLst>
          </pc:spChg>
        </pc:sldLayoutChg>
        <pc:sldLayoutChg chg="addSp delSp modSp">
          <pc:chgData name="Foppa, Pedro" userId="78b15ebb-14ab-45f0-97b3-f50a9b67ce6d" providerId="ADAL" clId="{423C550B-CC57-7E4D-88B8-4D127BE51673}" dt="2020-05-06T09:42:40.438" v="101"/>
          <pc:sldLayoutMkLst>
            <pc:docMk/>
            <pc:sldMasterMk cId="3315793142" sldId="2147483877"/>
            <pc:sldLayoutMk cId="2968649591" sldId="2147484370"/>
          </pc:sldLayoutMkLst>
          <pc:spChg chg="add mod">
            <ac:chgData name="Foppa, Pedro" userId="78b15ebb-14ab-45f0-97b3-f50a9b67ce6d" providerId="ADAL" clId="{423C550B-CC57-7E4D-88B8-4D127BE51673}" dt="2020-05-06T09:42:40.438" v="101"/>
            <ac:spMkLst>
              <pc:docMk/>
              <pc:sldMasterMk cId="3315793142" sldId="2147483877"/>
              <pc:sldLayoutMk cId="2968649591" sldId="2147484370"/>
              <ac:spMk id="14" creationId="{E2A682AD-D487-474A-ACC8-8097477C312F}"/>
            </ac:spMkLst>
          </pc:spChg>
          <pc:spChg chg="del">
            <ac:chgData name="Foppa, Pedro" userId="78b15ebb-14ab-45f0-97b3-f50a9b67ce6d" providerId="ADAL" clId="{423C550B-CC57-7E4D-88B8-4D127BE51673}" dt="2020-05-06T09:42:39.930" v="100" actId="478"/>
            <ac:spMkLst>
              <pc:docMk/>
              <pc:sldMasterMk cId="3315793142" sldId="2147483877"/>
              <pc:sldLayoutMk cId="2968649591" sldId="2147484370"/>
              <ac:spMk id="15" creationId="{DC08678F-C010-7546-A7A1-17A104779427}"/>
            </ac:spMkLst>
          </pc:spChg>
        </pc:sldLayoutChg>
        <pc:sldLayoutChg chg="addSp delSp modSp">
          <pc:chgData name="Foppa, Pedro" userId="78b15ebb-14ab-45f0-97b3-f50a9b67ce6d" providerId="ADAL" clId="{423C550B-CC57-7E4D-88B8-4D127BE51673}" dt="2020-05-06T09:42:43.189" v="103"/>
          <pc:sldLayoutMkLst>
            <pc:docMk/>
            <pc:sldMasterMk cId="3315793142" sldId="2147483877"/>
            <pc:sldLayoutMk cId="268895759" sldId="2147484371"/>
          </pc:sldLayoutMkLst>
          <pc:spChg chg="add mod">
            <ac:chgData name="Foppa, Pedro" userId="78b15ebb-14ab-45f0-97b3-f50a9b67ce6d" providerId="ADAL" clId="{423C550B-CC57-7E4D-88B8-4D127BE51673}" dt="2020-05-06T09:42:43.189" v="103"/>
            <ac:spMkLst>
              <pc:docMk/>
              <pc:sldMasterMk cId="3315793142" sldId="2147483877"/>
              <pc:sldLayoutMk cId="268895759" sldId="2147484371"/>
              <ac:spMk id="13" creationId="{37A21872-726D-FD41-8C44-AEDB5C043545}"/>
            </ac:spMkLst>
          </pc:spChg>
          <pc:spChg chg="del">
            <ac:chgData name="Foppa, Pedro" userId="78b15ebb-14ab-45f0-97b3-f50a9b67ce6d" providerId="ADAL" clId="{423C550B-CC57-7E4D-88B8-4D127BE51673}" dt="2020-05-06T09:42:42.810" v="102" actId="478"/>
            <ac:spMkLst>
              <pc:docMk/>
              <pc:sldMasterMk cId="3315793142" sldId="2147483877"/>
              <pc:sldLayoutMk cId="268895759" sldId="2147484371"/>
              <ac:spMk id="15" creationId="{DC08678F-C010-7546-A7A1-17A104779427}"/>
            </ac:spMkLst>
          </pc:spChg>
        </pc:sldLayoutChg>
      </pc:sldMasterChg>
      <pc:sldMasterChg chg="modSldLayout">
        <pc:chgData name="Foppa, Pedro" userId="78b15ebb-14ab-45f0-97b3-f50a9b67ce6d" providerId="ADAL" clId="{423C550B-CC57-7E4D-88B8-4D127BE51673}" dt="2020-05-06T09:43:43.874" v="129"/>
        <pc:sldMasterMkLst>
          <pc:docMk/>
          <pc:sldMasterMk cId="1105970405" sldId="2147483964"/>
        </pc:sldMasterMkLst>
        <pc:sldLayoutChg chg="modSp">
          <pc:chgData name="Foppa, Pedro" userId="78b15ebb-14ab-45f0-97b3-f50a9b67ce6d" providerId="ADAL" clId="{423C550B-CC57-7E4D-88B8-4D127BE51673}" dt="2020-04-21T08:53:57.106" v="3" actId="947"/>
          <pc:sldLayoutMkLst>
            <pc:docMk/>
            <pc:sldMasterMk cId="1105970405" sldId="2147483964"/>
            <pc:sldLayoutMk cId="1964158998" sldId="2147483967"/>
          </pc:sldLayoutMkLst>
          <pc:spChg chg="mod">
            <ac:chgData name="Foppa, Pedro" userId="78b15ebb-14ab-45f0-97b3-f50a9b67ce6d" providerId="ADAL" clId="{423C550B-CC57-7E4D-88B8-4D127BE51673}" dt="2020-04-21T08:53:57.106" v="3" actId="947"/>
            <ac:spMkLst>
              <pc:docMk/>
              <pc:sldMasterMk cId="1105970405" sldId="2147483964"/>
              <pc:sldLayoutMk cId="1964158998" sldId="2147483967"/>
              <ac:spMk id="10" creationId="{6B8D93FA-9EA1-AB49-9803-E129E1144FC7}"/>
            </ac:spMkLst>
          </pc:spChg>
        </pc:sldLayoutChg>
        <pc:sldLayoutChg chg="modSp">
          <pc:chgData name="Foppa, Pedro" userId="78b15ebb-14ab-45f0-97b3-f50a9b67ce6d" providerId="ADAL" clId="{423C550B-CC57-7E4D-88B8-4D127BE51673}" dt="2020-04-21T08:53:47.112" v="1" actId="947"/>
          <pc:sldLayoutMkLst>
            <pc:docMk/>
            <pc:sldMasterMk cId="1105970405" sldId="2147483964"/>
            <pc:sldLayoutMk cId="1345721581" sldId="2147483970"/>
          </pc:sldLayoutMkLst>
          <pc:spChg chg="mod">
            <ac:chgData name="Foppa, Pedro" userId="78b15ebb-14ab-45f0-97b3-f50a9b67ce6d" providerId="ADAL" clId="{423C550B-CC57-7E4D-88B8-4D127BE51673}" dt="2020-04-21T08:53:47.112" v="1" actId="947"/>
            <ac:spMkLst>
              <pc:docMk/>
              <pc:sldMasterMk cId="1105970405" sldId="2147483964"/>
              <pc:sldLayoutMk cId="1345721581" sldId="2147483970"/>
              <ac:spMk id="9" creationId="{6B47703F-AD87-0747-8275-970FB09D5D0B}"/>
            </ac:spMkLst>
          </pc:spChg>
        </pc:sldLayoutChg>
        <pc:sldLayoutChg chg="addSp delSp modSp">
          <pc:chgData name="Foppa, Pedro" userId="78b15ebb-14ab-45f0-97b3-f50a9b67ce6d" providerId="ADAL" clId="{423C550B-CC57-7E4D-88B8-4D127BE51673}" dt="2020-04-23T14:38:40.057" v="27"/>
          <pc:sldLayoutMkLst>
            <pc:docMk/>
            <pc:sldMasterMk cId="1105970405" sldId="2147483964"/>
            <pc:sldLayoutMk cId="1939515432" sldId="2147484013"/>
          </pc:sldLayoutMkLst>
          <pc:spChg chg="del">
            <ac:chgData name="Foppa, Pedro" userId="78b15ebb-14ab-45f0-97b3-f50a9b67ce6d" providerId="ADAL" clId="{423C550B-CC57-7E4D-88B8-4D127BE51673}" dt="2020-04-23T14:38:38.377" v="25" actId="478"/>
            <ac:spMkLst>
              <pc:docMk/>
              <pc:sldMasterMk cId="1105970405" sldId="2147483964"/>
              <pc:sldLayoutMk cId="1939515432" sldId="2147484013"/>
              <ac:spMk id="2" creationId="{EBBB6D40-B4C9-8B4A-B2A6-126F64906376}"/>
            </ac:spMkLst>
          </pc:spChg>
          <pc:spChg chg="del">
            <ac:chgData name="Foppa, Pedro" userId="78b15ebb-14ab-45f0-97b3-f50a9b67ce6d" providerId="ADAL" clId="{423C550B-CC57-7E4D-88B8-4D127BE51673}" dt="2020-04-23T14:38:38.964" v="26" actId="478"/>
            <ac:spMkLst>
              <pc:docMk/>
              <pc:sldMasterMk cId="1105970405" sldId="2147483964"/>
              <pc:sldLayoutMk cId="1939515432" sldId="2147484013"/>
              <ac:spMk id="4" creationId="{00000000-0000-0000-0000-000000000000}"/>
            </ac:spMkLst>
          </pc:spChg>
          <pc:spChg chg="add mod">
            <ac:chgData name="Foppa, Pedro" userId="78b15ebb-14ab-45f0-97b3-f50a9b67ce6d" providerId="ADAL" clId="{423C550B-CC57-7E4D-88B8-4D127BE51673}" dt="2020-04-23T14:38:40.057" v="27"/>
            <ac:spMkLst>
              <pc:docMk/>
              <pc:sldMasterMk cId="1105970405" sldId="2147483964"/>
              <pc:sldLayoutMk cId="1939515432" sldId="2147484013"/>
              <ac:spMk id="7" creationId="{0B84A5C5-2EE0-4240-9019-8B715BEE897B}"/>
            </ac:spMkLst>
          </pc:spChg>
          <pc:spChg chg="add mod">
            <ac:chgData name="Foppa, Pedro" userId="78b15ebb-14ab-45f0-97b3-f50a9b67ce6d" providerId="ADAL" clId="{423C550B-CC57-7E4D-88B8-4D127BE51673}" dt="2020-04-23T14:38:40.057" v="27"/>
            <ac:spMkLst>
              <pc:docMk/>
              <pc:sldMasterMk cId="1105970405" sldId="2147483964"/>
              <pc:sldLayoutMk cId="1939515432" sldId="2147484013"/>
              <ac:spMk id="8" creationId="{DE123B60-D604-9A41-BA50-1BF4AC36AE93}"/>
            </ac:spMkLst>
          </pc:spChg>
        </pc:sldLayoutChg>
        <pc:sldLayoutChg chg="modSp">
          <pc:chgData name="Foppa, Pedro" userId="78b15ebb-14ab-45f0-97b3-f50a9b67ce6d" providerId="ADAL" clId="{423C550B-CC57-7E4D-88B8-4D127BE51673}" dt="2020-04-21T08:53:42.633" v="0" actId="947"/>
          <pc:sldLayoutMkLst>
            <pc:docMk/>
            <pc:sldMasterMk cId="1105970405" sldId="2147483964"/>
            <pc:sldLayoutMk cId="2220410556" sldId="2147484303"/>
          </pc:sldLayoutMkLst>
          <pc:spChg chg="mod">
            <ac:chgData name="Foppa, Pedro" userId="78b15ebb-14ab-45f0-97b3-f50a9b67ce6d" providerId="ADAL" clId="{423C550B-CC57-7E4D-88B8-4D127BE51673}" dt="2020-04-21T08:53:42.633" v="0" actId="947"/>
            <ac:spMkLst>
              <pc:docMk/>
              <pc:sldMasterMk cId="1105970405" sldId="2147483964"/>
              <pc:sldLayoutMk cId="2220410556" sldId="2147484303"/>
              <ac:spMk id="16" creationId="{EBBB6D40-B4C9-8B4A-B2A6-126F64906376}"/>
            </ac:spMkLst>
          </pc:spChg>
        </pc:sldLayoutChg>
        <pc:sldLayoutChg chg="modSp">
          <pc:chgData name="Foppa, Pedro" userId="78b15ebb-14ab-45f0-97b3-f50a9b67ce6d" providerId="ADAL" clId="{423C550B-CC57-7E4D-88B8-4D127BE51673}" dt="2020-04-21T08:53:52.265" v="2" actId="947"/>
          <pc:sldLayoutMkLst>
            <pc:docMk/>
            <pc:sldMasterMk cId="1105970405" sldId="2147483964"/>
            <pc:sldLayoutMk cId="3344055520" sldId="2147484305"/>
          </pc:sldLayoutMkLst>
          <pc:spChg chg="mod">
            <ac:chgData name="Foppa, Pedro" userId="78b15ebb-14ab-45f0-97b3-f50a9b67ce6d" providerId="ADAL" clId="{423C550B-CC57-7E4D-88B8-4D127BE51673}" dt="2020-04-21T08:53:52.265" v="2" actId="947"/>
            <ac:spMkLst>
              <pc:docMk/>
              <pc:sldMasterMk cId="1105970405" sldId="2147483964"/>
              <pc:sldLayoutMk cId="3344055520" sldId="2147484305"/>
              <ac:spMk id="16" creationId="{EBBB6D40-B4C9-8B4A-B2A6-126F64906376}"/>
            </ac:spMkLst>
          </pc:spChg>
        </pc:sldLayoutChg>
        <pc:sldLayoutChg chg="modSp">
          <pc:chgData name="Foppa, Pedro" userId="78b15ebb-14ab-45f0-97b3-f50a9b67ce6d" providerId="ADAL" clId="{423C550B-CC57-7E4D-88B8-4D127BE51673}" dt="2020-05-06T09:42:53.277" v="104" actId="255"/>
          <pc:sldLayoutMkLst>
            <pc:docMk/>
            <pc:sldMasterMk cId="1105970405" sldId="2147483964"/>
            <pc:sldLayoutMk cId="1339851039" sldId="2147484393"/>
          </pc:sldLayoutMkLst>
          <pc:spChg chg="mod">
            <ac:chgData name="Foppa, Pedro" userId="78b15ebb-14ab-45f0-97b3-f50a9b67ce6d" providerId="ADAL" clId="{423C550B-CC57-7E4D-88B8-4D127BE51673}" dt="2020-05-06T09:42:53.277" v="104" actId="255"/>
            <ac:spMkLst>
              <pc:docMk/>
              <pc:sldMasterMk cId="1105970405" sldId="2147483964"/>
              <pc:sldLayoutMk cId="1339851039" sldId="2147484393"/>
              <ac:spMk id="7" creationId="{89A70FBC-EACC-CB4D-8FF2-D940F6554594}"/>
            </ac:spMkLst>
          </pc:spChg>
        </pc:sldLayoutChg>
        <pc:sldLayoutChg chg="addSp delSp modSp">
          <pc:chgData name="Foppa, Pedro" userId="78b15ebb-14ab-45f0-97b3-f50a9b67ce6d" providerId="ADAL" clId="{423C550B-CC57-7E4D-88B8-4D127BE51673}" dt="2020-05-06T09:42:57.578" v="106"/>
          <pc:sldLayoutMkLst>
            <pc:docMk/>
            <pc:sldMasterMk cId="1105970405" sldId="2147483964"/>
            <pc:sldLayoutMk cId="93800707" sldId="2147484394"/>
          </pc:sldLayoutMkLst>
          <pc:spChg chg="del">
            <ac:chgData name="Foppa, Pedro" userId="78b15ebb-14ab-45f0-97b3-f50a9b67ce6d" providerId="ADAL" clId="{423C550B-CC57-7E4D-88B8-4D127BE51673}" dt="2020-05-06T09:42:57.240" v="105" actId="478"/>
            <ac:spMkLst>
              <pc:docMk/>
              <pc:sldMasterMk cId="1105970405" sldId="2147483964"/>
              <pc:sldLayoutMk cId="93800707" sldId="2147484394"/>
              <ac:spMk id="7" creationId="{89A70FBC-EACC-CB4D-8FF2-D940F6554594}"/>
            </ac:spMkLst>
          </pc:spChg>
          <pc:spChg chg="add mod">
            <ac:chgData name="Foppa, Pedro" userId="78b15ebb-14ab-45f0-97b3-f50a9b67ce6d" providerId="ADAL" clId="{423C550B-CC57-7E4D-88B8-4D127BE51673}" dt="2020-05-06T09:42:57.578" v="106"/>
            <ac:spMkLst>
              <pc:docMk/>
              <pc:sldMasterMk cId="1105970405" sldId="2147483964"/>
              <pc:sldLayoutMk cId="93800707" sldId="2147484394"/>
              <ac:spMk id="12" creationId="{E719BA34-23BB-1044-9AD7-64A0FC498A8F}"/>
            </ac:spMkLst>
          </pc:spChg>
        </pc:sldLayoutChg>
        <pc:sldLayoutChg chg="addSp delSp modSp">
          <pc:chgData name="Foppa, Pedro" userId="78b15ebb-14ab-45f0-97b3-f50a9b67ce6d" providerId="ADAL" clId="{423C550B-CC57-7E4D-88B8-4D127BE51673}" dt="2020-05-06T09:43:01.688" v="108"/>
          <pc:sldLayoutMkLst>
            <pc:docMk/>
            <pc:sldMasterMk cId="1105970405" sldId="2147483964"/>
            <pc:sldLayoutMk cId="2622425" sldId="2147484395"/>
          </pc:sldLayoutMkLst>
          <pc:spChg chg="del">
            <ac:chgData name="Foppa, Pedro" userId="78b15ebb-14ab-45f0-97b3-f50a9b67ce6d" providerId="ADAL" clId="{423C550B-CC57-7E4D-88B8-4D127BE51673}" dt="2020-05-06T09:43:00.671" v="107" actId="478"/>
            <ac:spMkLst>
              <pc:docMk/>
              <pc:sldMasterMk cId="1105970405" sldId="2147483964"/>
              <pc:sldLayoutMk cId="2622425" sldId="2147484395"/>
              <ac:spMk id="7" creationId="{89A70FBC-EACC-CB4D-8FF2-D940F6554594}"/>
            </ac:spMkLst>
          </pc:spChg>
          <pc:spChg chg="add mod">
            <ac:chgData name="Foppa, Pedro" userId="78b15ebb-14ab-45f0-97b3-f50a9b67ce6d" providerId="ADAL" clId="{423C550B-CC57-7E4D-88B8-4D127BE51673}" dt="2020-05-06T09:43:01.688" v="108"/>
            <ac:spMkLst>
              <pc:docMk/>
              <pc:sldMasterMk cId="1105970405" sldId="2147483964"/>
              <pc:sldLayoutMk cId="2622425" sldId="2147484395"/>
              <ac:spMk id="10" creationId="{303A16D8-C47D-2646-8D74-7305970A0AC7}"/>
            </ac:spMkLst>
          </pc:spChg>
        </pc:sldLayoutChg>
        <pc:sldLayoutChg chg="addSp delSp modSp">
          <pc:chgData name="Foppa, Pedro" userId="78b15ebb-14ab-45f0-97b3-f50a9b67ce6d" providerId="ADAL" clId="{423C550B-CC57-7E4D-88B8-4D127BE51673}" dt="2020-05-06T09:43:05.466" v="110"/>
          <pc:sldLayoutMkLst>
            <pc:docMk/>
            <pc:sldMasterMk cId="1105970405" sldId="2147483964"/>
            <pc:sldLayoutMk cId="3697130079" sldId="2147484396"/>
          </pc:sldLayoutMkLst>
          <pc:spChg chg="del">
            <ac:chgData name="Foppa, Pedro" userId="78b15ebb-14ab-45f0-97b3-f50a9b67ce6d" providerId="ADAL" clId="{423C550B-CC57-7E4D-88B8-4D127BE51673}" dt="2020-05-06T09:43:05.084" v="109" actId="478"/>
            <ac:spMkLst>
              <pc:docMk/>
              <pc:sldMasterMk cId="1105970405" sldId="2147483964"/>
              <pc:sldLayoutMk cId="3697130079" sldId="2147484396"/>
              <ac:spMk id="5" creationId="{00000000-0000-0000-0000-000000000000}"/>
            </ac:spMkLst>
          </pc:spChg>
          <pc:spChg chg="add mod">
            <ac:chgData name="Foppa, Pedro" userId="78b15ebb-14ab-45f0-97b3-f50a9b67ce6d" providerId="ADAL" clId="{423C550B-CC57-7E4D-88B8-4D127BE51673}" dt="2020-05-06T09:43:05.466" v="110"/>
            <ac:spMkLst>
              <pc:docMk/>
              <pc:sldMasterMk cId="1105970405" sldId="2147483964"/>
              <pc:sldLayoutMk cId="3697130079" sldId="2147484396"/>
              <ac:spMk id="7" creationId="{99CE94EC-D689-0844-B168-B5C04CE1057C}"/>
            </ac:spMkLst>
          </pc:spChg>
        </pc:sldLayoutChg>
        <pc:sldLayoutChg chg="addSp delSp modSp">
          <pc:chgData name="Foppa, Pedro" userId="78b15ebb-14ab-45f0-97b3-f50a9b67ce6d" providerId="ADAL" clId="{423C550B-CC57-7E4D-88B8-4D127BE51673}" dt="2020-05-06T09:43:09.066" v="112"/>
          <pc:sldLayoutMkLst>
            <pc:docMk/>
            <pc:sldMasterMk cId="1105970405" sldId="2147483964"/>
            <pc:sldLayoutMk cId="2410029855" sldId="2147484397"/>
          </pc:sldLayoutMkLst>
          <pc:spChg chg="del">
            <ac:chgData name="Foppa, Pedro" userId="78b15ebb-14ab-45f0-97b3-f50a9b67ce6d" providerId="ADAL" clId="{423C550B-CC57-7E4D-88B8-4D127BE51673}" dt="2020-05-06T09:43:08.621" v="111" actId="478"/>
            <ac:spMkLst>
              <pc:docMk/>
              <pc:sldMasterMk cId="1105970405" sldId="2147483964"/>
              <pc:sldLayoutMk cId="2410029855" sldId="2147484397"/>
              <ac:spMk id="7" creationId="{89A70FBC-EACC-CB4D-8FF2-D940F6554594}"/>
            </ac:spMkLst>
          </pc:spChg>
          <pc:spChg chg="add mod">
            <ac:chgData name="Foppa, Pedro" userId="78b15ebb-14ab-45f0-97b3-f50a9b67ce6d" providerId="ADAL" clId="{423C550B-CC57-7E4D-88B8-4D127BE51673}" dt="2020-05-06T09:43:09.066" v="112"/>
            <ac:spMkLst>
              <pc:docMk/>
              <pc:sldMasterMk cId="1105970405" sldId="2147483964"/>
              <pc:sldLayoutMk cId="2410029855" sldId="2147484397"/>
              <ac:spMk id="10" creationId="{0D1907F4-B2E5-E241-8CFF-3C1A5962F464}"/>
            </ac:spMkLst>
          </pc:spChg>
        </pc:sldLayoutChg>
        <pc:sldLayoutChg chg="addSp delSp modSp">
          <pc:chgData name="Foppa, Pedro" userId="78b15ebb-14ab-45f0-97b3-f50a9b67ce6d" providerId="ADAL" clId="{423C550B-CC57-7E4D-88B8-4D127BE51673}" dt="2020-05-06T09:43:12.368" v="114"/>
          <pc:sldLayoutMkLst>
            <pc:docMk/>
            <pc:sldMasterMk cId="1105970405" sldId="2147483964"/>
            <pc:sldLayoutMk cId="1374215608" sldId="2147484398"/>
          </pc:sldLayoutMkLst>
          <pc:spChg chg="del">
            <ac:chgData name="Foppa, Pedro" userId="78b15ebb-14ab-45f0-97b3-f50a9b67ce6d" providerId="ADAL" clId="{423C550B-CC57-7E4D-88B8-4D127BE51673}" dt="2020-05-06T09:43:11.894" v="113" actId="478"/>
            <ac:spMkLst>
              <pc:docMk/>
              <pc:sldMasterMk cId="1105970405" sldId="2147483964"/>
              <pc:sldLayoutMk cId="1374215608" sldId="2147484398"/>
              <ac:spMk id="5" creationId="{00000000-0000-0000-0000-000000000000}"/>
            </ac:spMkLst>
          </pc:spChg>
          <pc:spChg chg="add mod">
            <ac:chgData name="Foppa, Pedro" userId="78b15ebb-14ab-45f0-97b3-f50a9b67ce6d" providerId="ADAL" clId="{423C550B-CC57-7E4D-88B8-4D127BE51673}" dt="2020-05-06T09:43:12.368" v="114"/>
            <ac:spMkLst>
              <pc:docMk/>
              <pc:sldMasterMk cId="1105970405" sldId="2147483964"/>
              <pc:sldLayoutMk cId="1374215608" sldId="2147484398"/>
              <ac:spMk id="11" creationId="{5A35AD87-FF52-FA40-A269-A1F35A25AE41}"/>
            </ac:spMkLst>
          </pc:spChg>
        </pc:sldLayoutChg>
        <pc:sldLayoutChg chg="addSp delSp modSp">
          <pc:chgData name="Foppa, Pedro" userId="78b15ebb-14ab-45f0-97b3-f50a9b67ce6d" providerId="ADAL" clId="{423C550B-CC57-7E4D-88B8-4D127BE51673}" dt="2020-05-06T09:43:16.798" v="116"/>
          <pc:sldLayoutMkLst>
            <pc:docMk/>
            <pc:sldMasterMk cId="1105970405" sldId="2147483964"/>
            <pc:sldLayoutMk cId="457839694" sldId="2147484399"/>
          </pc:sldLayoutMkLst>
          <pc:spChg chg="del">
            <ac:chgData name="Foppa, Pedro" userId="78b15ebb-14ab-45f0-97b3-f50a9b67ce6d" providerId="ADAL" clId="{423C550B-CC57-7E4D-88B8-4D127BE51673}" dt="2020-05-06T09:43:16.394" v="115" actId="478"/>
            <ac:spMkLst>
              <pc:docMk/>
              <pc:sldMasterMk cId="1105970405" sldId="2147483964"/>
              <pc:sldLayoutMk cId="457839694" sldId="2147484399"/>
              <ac:spMk id="7" creationId="{89A70FBC-EACC-CB4D-8FF2-D940F6554594}"/>
            </ac:spMkLst>
          </pc:spChg>
          <pc:spChg chg="add mod">
            <ac:chgData name="Foppa, Pedro" userId="78b15ebb-14ab-45f0-97b3-f50a9b67ce6d" providerId="ADAL" clId="{423C550B-CC57-7E4D-88B8-4D127BE51673}" dt="2020-05-06T09:43:16.798" v="116"/>
            <ac:spMkLst>
              <pc:docMk/>
              <pc:sldMasterMk cId="1105970405" sldId="2147483964"/>
              <pc:sldLayoutMk cId="457839694" sldId="2147484399"/>
              <ac:spMk id="10" creationId="{592D96B5-6708-5946-B56D-48C7C909EBD0}"/>
            </ac:spMkLst>
          </pc:spChg>
        </pc:sldLayoutChg>
        <pc:sldLayoutChg chg="modSp">
          <pc:chgData name="Foppa, Pedro" userId="78b15ebb-14ab-45f0-97b3-f50a9b67ce6d" providerId="ADAL" clId="{423C550B-CC57-7E4D-88B8-4D127BE51673}" dt="2020-05-06T09:43:22.469" v="117" actId="255"/>
          <pc:sldLayoutMkLst>
            <pc:docMk/>
            <pc:sldMasterMk cId="1105970405" sldId="2147483964"/>
            <pc:sldLayoutMk cId="1035734885" sldId="2147484400"/>
          </pc:sldLayoutMkLst>
          <pc:spChg chg="mod">
            <ac:chgData name="Foppa, Pedro" userId="78b15ebb-14ab-45f0-97b3-f50a9b67ce6d" providerId="ADAL" clId="{423C550B-CC57-7E4D-88B8-4D127BE51673}" dt="2020-05-06T09:43:22.469" v="117" actId="255"/>
            <ac:spMkLst>
              <pc:docMk/>
              <pc:sldMasterMk cId="1105970405" sldId="2147483964"/>
              <pc:sldLayoutMk cId="1035734885" sldId="2147484400"/>
              <ac:spMk id="15" creationId="{DC08678F-C010-7546-A7A1-17A104779427}"/>
            </ac:spMkLst>
          </pc:spChg>
        </pc:sldLayoutChg>
        <pc:sldLayoutChg chg="addSp delSp modSp">
          <pc:chgData name="Foppa, Pedro" userId="78b15ebb-14ab-45f0-97b3-f50a9b67ce6d" providerId="ADAL" clId="{423C550B-CC57-7E4D-88B8-4D127BE51673}" dt="2020-05-06T09:43:27.804" v="119"/>
          <pc:sldLayoutMkLst>
            <pc:docMk/>
            <pc:sldMasterMk cId="1105970405" sldId="2147483964"/>
            <pc:sldLayoutMk cId="3548150091" sldId="2147484401"/>
          </pc:sldLayoutMkLst>
          <pc:spChg chg="add mod">
            <ac:chgData name="Foppa, Pedro" userId="78b15ebb-14ab-45f0-97b3-f50a9b67ce6d" providerId="ADAL" clId="{423C550B-CC57-7E4D-88B8-4D127BE51673}" dt="2020-05-06T09:43:27.804" v="119"/>
            <ac:spMkLst>
              <pc:docMk/>
              <pc:sldMasterMk cId="1105970405" sldId="2147483964"/>
              <pc:sldLayoutMk cId="3548150091" sldId="2147484401"/>
              <ac:spMk id="13" creationId="{0ADBD2A6-9D59-8A42-B712-28AECE5544C6}"/>
            </ac:spMkLst>
          </pc:spChg>
          <pc:spChg chg="del">
            <ac:chgData name="Foppa, Pedro" userId="78b15ebb-14ab-45f0-97b3-f50a9b67ce6d" providerId="ADAL" clId="{423C550B-CC57-7E4D-88B8-4D127BE51673}" dt="2020-05-06T09:43:27.294" v="118" actId="478"/>
            <ac:spMkLst>
              <pc:docMk/>
              <pc:sldMasterMk cId="1105970405" sldId="2147483964"/>
              <pc:sldLayoutMk cId="3548150091" sldId="2147484401"/>
              <ac:spMk id="15" creationId="{DC08678F-C010-7546-A7A1-17A104779427}"/>
            </ac:spMkLst>
          </pc:spChg>
        </pc:sldLayoutChg>
        <pc:sldLayoutChg chg="addSp delSp modSp">
          <pc:chgData name="Foppa, Pedro" userId="78b15ebb-14ab-45f0-97b3-f50a9b67ce6d" providerId="ADAL" clId="{423C550B-CC57-7E4D-88B8-4D127BE51673}" dt="2020-05-06T09:43:31.904" v="121"/>
          <pc:sldLayoutMkLst>
            <pc:docMk/>
            <pc:sldMasterMk cId="1105970405" sldId="2147483964"/>
            <pc:sldLayoutMk cId="3161456419" sldId="2147484402"/>
          </pc:sldLayoutMkLst>
          <pc:spChg chg="add mod">
            <ac:chgData name="Foppa, Pedro" userId="78b15ebb-14ab-45f0-97b3-f50a9b67ce6d" providerId="ADAL" clId="{423C550B-CC57-7E4D-88B8-4D127BE51673}" dt="2020-05-06T09:43:31.904" v="121"/>
            <ac:spMkLst>
              <pc:docMk/>
              <pc:sldMasterMk cId="1105970405" sldId="2147483964"/>
              <pc:sldLayoutMk cId="3161456419" sldId="2147484402"/>
              <ac:spMk id="9" creationId="{1425D0E0-656F-8441-9B06-9CCBF96661F1}"/>
            </ac:spMkLst>
          </pc:spChg>
          <pc:spChg chg="del">
            <ac:chgData name="Foppa, Pedro" userId="78b15ebb-14ab-45f0-97b3-f50a9b67ce6d" providerId="ADAL" clId="{423C550B-CC57-7E4D-88B8-4D127BE51673}" dt="2020-05-06T09:43:31.509" v="120" actId="478"/>
            <ac:spMkLst>
              <pc:docMk/>
              <pc:sldMasterMk cId="1105970405" sldId="2147483964"/>
              <pc:sldLayoutMk cId="3161456419" sldId="2147484402"/>
              <ac:spMk id="15" creationId="{DC08678F-C010-7546-A7A1-17A104779427}"/>
            </ac:spMkLst>
          </pc:spChg>
        </pc:sldLayoutChg>
        <pc:sldLayoutChg chg="addSp delSp modSp">
          <pc:chgData name="Foppa, Pedro" userId="78b15ebb-14ab-45f0-97b3-f50a9b67ce6d" providerId="ADAL" clId="{423C550B-CC57-7E4D-88B8-4D127BE51673}" dt="2020-05-06T09:43:34.692" v="123"/>
          <pc:sldLayoutMkLst>
            <pc:docMk/>
            <pc:sldMasterMk cId="1105970405" sldId="2147483964"/>
            <pc:sldLayoutMk cId="748374202" sldId="2147484403"/>
          </pc:sldLayoutMkLst>
          <pc:spChg chg="add mod">
            <ac:chgData name="Foppa, Pedro" userId="78b15ebb-14ab-45f0-97b3-f50a9b67ce6d" providerId="ADAL" clId="{423C550B-CC57-7E4D-88B8-4D127BE51673}" dt="2020-05-06T09:43:34.692" v="123"/>
            <ac:spMkLst>
              <pc:docMk/>
              <pc:sldMasterMk cId="1105970405" sldId="2147483964"/>
              <pc:sldLayoutMk cId="748374202" sldId="2147484403"/>
              <ac:spMk id="9" creationId="{90422B83-86F8-9643-B75F-38DF13EE57DB}"/>
            </ac:spMkLst>
          </pc:spChg>
          <pc:spChg chg="del">
            <ac:chgData name="Foppa, Pedro" userId="78b15ebb-14ab-45f0-97b3-f50a9b67ce6d" providerId="ADAL" clId="{423C550B-CC57-7E4D-88B8-4D127BE51673}" dt="2020-05-06T09:43:34.299" v="122" actId="478"/>
            <ac:spMkLst>
              <pc:docMk/>
              <pc:sldMasterMk cId="1105970405" sldId="2147483964"/>
              <pc:sldLayoutMk cId="748374202" sldId="2147484403"/>
              <ac:spMk id="14" creationId="{3287F68B-EF15-A64D-8BC5-46F500332B07}"/>
            </ac:spMkLst>
          </pc:spChg>
        </pc:sldLayoutChg>
        <pc:sldLayoutChg chg="addSp delSp modSp">
          <pc:chgData name="Foppa, Pedro" userId="78b15ebb-14ab-45f0-97b3-f50a9b67ce6d" providerId="ADAL" clId="{423C550B-CC57-7E4D-88B8-4D127BE51673}" dt="2020-05-06T09:43:38.186" v="125"/>
          <pc:sldLayoutMkLst>
            <pc:docMk/>
            <pc:sldMasterMk cId="1105970405" sldId="2147483964"/>
            <pc:sldLayoutMk cId="2878274125" sldId="2147484404"/>
          </pc:sldLayoutMkLst>
          <pc:spChg chg="add mod">
            <ac:chgData name="Foppa, Pedro" userId="78b15ebb-14ab-45f0-97b3-f50a9b67ce6d" providerId="ADAL" clId="{423C550B-CC57-7E4D-88B8-4D127BE51673}" dt="2020-05-06T09:43:38.186" v="125"/>
            <ac:spMkLst>
              <pc:docMk/>
              <pc:sldMasterMk cId="1105970405" sldId="2147483964"/>
              <pc:sldLayoutMk cId="2878274125" sldId="2147484404"/>
              <ac:spMk id="10" creationId="{2ECDA1F6-68EE-9047-9ECF-D975CA62C8D5}"/>
            </ac:spMkLst>
          </pc:spChg>
          <pc:spChg chg="del">
            <ac:chgData name="Foppa, Pedro" userId="78b15ebb-14ab-45f0-97b3-f50a9b67ce6d" providerId="ADAL" clId="{423C550B-CC57-7E4D-88B8-4D127BE51673}" dt="2020-05-06T09:43:37.782" v="124" actId="478"/>
            <ac:spMkLst>
              <pc:docMk/>
              <pc:sldMasterMk cId="1105970405" sldId="2147483964"/>
              <pc:sldLayoutMk cId="2878274125" sldId="2147484404"/>
              <ac:spMk id="13" creationId="{CE9FFC61-84E1-2D43-B719-A84C667E7B59}"/>
            </ac:spMkLst>
          </pc:spChg>
        </pc:sldLayoutChg>
        <pc:sldLayoutChg chg="addSp delSp modSp">
          <pc:chgData name="Foppa, Pedro" userId="78b15ebb-14ab-45f0-97b3-f50a9b67ce6d" providerId="ADAL" clId="{423C550B-CC57-7E4D-88B8-4D127BE51673}" dt="2020-05-06T09:43:41.138" v="127"/>
          <pc:sldLayoutMkLst>
            <pc:docMk/>
            <pc:sldMasterMk cId="1105970405" sldId="2147483964"/>
            <pc:sldLayoutMk cId="1657487289" sldId="2147484405"/>
          </pc:sldLayoutMkLst>
          <pc:spChg chg="add mod">
            <ac:chgData name="Foppa, Pedro" userId="78b15ebb-14ab-45f0-97b3-f50a9b67ce6d" providerId="ADAL" clId="{423C550B-CC57-7E4D-88B8-4D127BE51673}" dt="2020-05-06T09:43:41.138" v="127"/>
            <ac:spMkLst>
              <pc:docMk/>
              <pc:sldMasterMk cId="1105970405" sldId="2147483964"/>
              <pc:sldLayoutMk cId="1657487289" sldId="2147484405"/>
              <ac:spMk id="14" creationId="{3F2FEA9A-101A-5A4C-83E2-4C0044BA6EE5}"/>
            </ac:spMkLst>
          </pc:spChg>
          <pc:spChg chg="del">
            <ac:chgData name="Foppa, Pedro" userId="78b15ebb-14ab-45f0-97b3-f50a9b67ce6d" providerId="ADAL" clId="{423C550B-CC57-7E4D-88B8-4D127BE51673}" dt="2020-05-06T09:43:40.772" v="126" actId="478"/>
            <ac:spMkLst>
              <pc:docMk/>
              <pc:sldMasterMk cId="1105970405" sldId="2147483964"/>
              <pc:sldLayoutMk cId="1657487289" sldId="2147484405"/>
              <ac:spMk id="15" creationId="{DC08678F-C010-7546-A7A1-17A104779427}"/>
            </ac:spMkLst>
          </pc:spChg>
        </pc:sldLayoutChg>
        <pc:sldLayoutChg chg="addSp delSp modSp">
          <pc:chgData name="Foppa, Pedro" userId="78b15ebb-14ab-45f0-97b3-f50a9b67ce6d" providerId="ADAL" clId="{423C550B-CC57-7E4D-88B8-4D127BE51673}" dt="2020-05-06T09:43:43.874" v="129"/>
          <pc:sldLayoutMkLst>
            <pc:docMk/>
            <pc:sldMasterMk cId="1105970405" sldId="2147483964"/>
            <pc:sldLayoutMk cId="1283288899" sldId="2147484406"/>
          </pc:sldLayoutMkLst>
          <pc:spChg chg="add mod">
            <ac:chgData name="Foppa, Pedro" userId="78b15ebb-14ab-45f0-97b3-f50a9b67ce6d" providerId="ADAL" clId="{423C550B-CC57-7E4D-88B8-4D127BE51673}" dt="2020-05-06T09:43:43.874" v="129"/>
            <ac:spMkLst>
              <pc:docMk/>
              <pc:sldMasterMk cId="1105970405" sldId="2147483964"/>
              <pc:sldLayoutMk cId="1283288899" sldId="2147484406"/>
              <ac:spMk id="13" creationId="{23A21BE0-4841-FF4C-ABD6-32E1F111A998}"/>
            </ac:spMkLst>
          </pc:spChg>
          <pc:spChg chg="del">
            <ac:chgData name="Foppa, Pedro" userId="78b15ebb-14ab-45f0-97b3-f50a9b67ce6d" providerId="ADAL" clId="{423C550B-CC57-7E4D-88B8-4D127BE51673}" dt="2020-05-06T09:43:43.550" v="128" actId="478"/>
            <ac:spMkLst>
              <pc:docMk/>
              <pc:sldMasterMk cId="1105970405" sldId="2147483964"/>
              <pc:sldLayoutMk cId="1283288899" sldId="2147484406"/>
              <ac:spMk id="15" creationId="{DC08678F-C010-7546-A7A1-17A104779427}"/>
            </ac:spMkLst>
          </pc:spChg>
        </pc:sldLayoutChg>
        <pc:sldLayoutChg chg="addSp delSp modSp">
          <pc:chgData name="Foppa, Pedro" userId="78b15ebb-14ab-45f0-97b3-f50a9b67ce6d" providerId="ADAL" clId="{423C550B-CC57-7E4D-88B8-4D127BE51673}" dt="2020-04-23T14:38:44.380" v="30"/>
          <pc:sldLayoutMkLst>
            <pc:docMk/>
            <pc:sldMasterMk cId="1105970405" sldId="2147483964"/>
            <pc:sldLayoutMk cId="2463025767" sldId="2147484409"/>
          </pc:sldLayoutMkLst>
          <pc:spChg chg="del">
            <ac:chgData name="Foppa, Pedro" userId="78b15ebb-14ab-45f0-97b3-f50a9b67ce6d" providerId="ADAL" clId="{423C550B-CC57-7E4D-88B8-4D127BE51673}" dt="2020-04-23T14:38:42.666" v="28" actId="478"/>
            <ac:spMkLst>
              <pc:docMk/>
              <pc:sldMasterMk cId="1105970405" sldId="2147483964"/>
              <pc:sldLayoutMk cId="2463025767" sldId="2147484409"/>
              <ac:spMk id="2" creationId="{EBBB6D40-B4C9-8B4A-B2A6-126F64906376}"/>
            </ac:spMkLst>
          </pc:spChg>
          <pc:spChg chg="del">
            <ac:chgData name="Foppa, Pedro" userId="78b15ebb-14ab-45f0-97b3-f50a9b67ce6d" providerId="ADAL" clId="{423C550B-CC57-7E4D-88B8-4D127BE51673}" dt="2020-04-23T14:38:43.307" v="29" actId="478"/>
            <ac:spMkLst>
              <pc:docMk/>
              <pc:sldMasterMk cId="1105970405" sldId="2147483964"/>
              <pc:sldLayoutMk cId="2463025767" sldId="2147484409"/>
              <ac:spMk id="4" creationId="{00000000-0000-0000-0000-000000000000}"/>
            </ac:spMkLst>
          </pc:spChg>
          <pc:spChg chg="add mod">
            <ac:chgData name="Foppa, Pedro" userId="78b15ebb-14ab-45f0-97b3-f50a9b67ce6d" providerId="ADAL" clId="{423C550B-CC57-7E4D-88B8-4D127BE51673}" dt="2020-04-23T14:38:44.380" v="30"/>
            <ac:spMkLst>
              <pc:docMk/>
              <pc:sldMasterMk cId="1105970405" sldId="2147483964"/>
              <pc:sldLayoutMk cId="2463025767" sldId="2147484409"/>
              <ac:spMk id="7" creationId="{2F7793DD-F793-8F4F-B74E-6B8630C8266F}"/>
            </ac:spMkLst>
          </pc:spChg>
          <pc:spChg chg="add mod">
            <ac:chgData name="Foppa, Pedro" userId="78b15ebb-14ab-45f0-97b3-f50a9b67ce6d" providerId="ADAL" clId="{423C550B-CC57-7E4D-88B8-4D127BE51673}" dt="2020-04-23T14:38:44.380" v="30"/>
            <ac:spMkLst>
              <pc:docMk/>
              <pc:sldMasterMk cId="1105970405" sldId="2147483964"/>
              <pc:sldLayoutMk cId="2463025767" sldId="2147484409"/>
              <ac:spMk id="8" creationId="{BF20315E-2B12-1B43-A789-90CFB92D6FF0}"/>
            </ac:spMkLst>
          </pc:spChg>
        </pc:sldLayoutChg>
      </pc:sldMasterChg>
      <pc:sldMasterChg chg="modSldLayout">
        <pc:chgData name="Foppa, Pedro" userId="78b15ebb-14ab-45f0-97b3-f50a9b67ce6d" providerId="ADAL" clId="{423C550B-CC57-7E4D-88B8-4D127BE51673}" dt="2020-05-06T09:44:46.478" v="155"/>
        <pc:sldMasterMkLst>
          <pc:docMk/>
          <pc:sldMasterMk cId="1206996952" sldId="2147484051"/>
        </pc:sldMasterMkLst>
        <pc:sldLayoutChg chg="modSp">
          <pc:chgData name="Foppa, Pedro" userId="78b15ebb-14ab-45f0-97b3-f50a9b67ce6d" providerId="ADAL" clId="{423C550B-CC57-7E4D-88B8-4D127BE51673}" dt="2020-04-21T08:54:13.181" v="5" actId="947"/>
          <pc:sldLayoutMkLst>
            <pc:docMk/>
            <pc:sldMasterMk cId="1206996952" sldId="2147484051"/>
            <pc:sldLayoutMk cId="2545982760" sldId="2147484058"/>
          </pc:sldLayoutMkLst>
          <pc:spChg chg="mod">
            <ac:chgData name="Foppa, Pedro" userId="78b15ebb-14ab-45f0-97b3-f50a9b67ce6d" providerId="ADAL" clId="{423C550B-CC57-7E4D-88B8-4D127BE51673}" dt="2020-04-21T08:54:13.181" v="5" actId="947"/>
            <ac:spMkLst>
              <pc:docMk/>
              <pc:sldMasterMk cId="1206996952" sldId="2147484051"/>
              <pc:sldLayoutMk cId="2545982760" sldId="2147484058"/>
              <ac:spMk id="9" creationId="{953DB2CB-74A6-F441-B197-A0FBC81F16A7}"/>
            </ac:spMkLst>
          </pc:spChg>
        </pc:sldLayoutChg>
        <pc:sldLayoutChg chg="modSp">
          <pc:chgData name="Foppa, Pedro" userId="78b15ebb-14ab-45f0-97b3-f50a9b67ce6d" providerId="ADAL" clId="{423C550B-CC57-7E4D-88B8-4D127BE51673}" dt="2020-04-21T08:54:17.632" v="6" actId="947"/>
          <pc:sldLayoutMkLst>
            <pc:docMk/>
            <pc:sldMasterMk cId="1206996952" sldId="2147484051"/>
            <pc:sldLayoutMk cId="2351299355" sldId="2147484059"/>
          </pc:sldLayoutMkLst>
          <pc:spChg chg="mod">
            <ac:chgData name="Foppa, Pedro" userId="78b15ebb-14ab-45f0-97b3-f50a9b67ce6d" providerId="ADAL" clId="{423C550B-CC57-7E4D-88B8-4D127BE51673}" dt="2020-04-21T08:54:17.632" v="6" actId="947"/>
            <ac:spMkLst>
              <pc:docMk/>
              <pc:sldMasterMk cId="1206996952" sldId="2147484051"/>
              <pc:sldLayoutMk cId="2351299355" sldId="2147484059"/>
              <ac:spMk id="9" creationId="{5F8B76A1-3AF5-674D-99FD-98684B3ADE81}"/>
            </ac:spMkLst>
          </pc:spChg>
        </pc:sldLayoutChg>
        <pc:sldLayoutChg chg="addSp delSp modSp">
          <pc:chgData name="Foppa, Pedro" userId="78b15ebb-14ab-45f0-97b3-f50a9b67ce6d" providerId="ADAL" clId="{423C550B-CC57-7E4D-88B8-4D127BE51673}" dt="2020-04-23T14:39:24.181" v="43"/>
          <pc:sldLayoutMkLst>
            <pc:docMk/>
            <pc:sldMasterMk cId="1206996952" sldId="2147484051"/>
            <pc:sldLayoutMk cId="3687458742" sldId="2147484087"/>
          </pc:sldLayoutMkLst>
          <pc:spChg chg="del">
            <ac:chgData name="Foppa, Pedro" userId="78b15ebb-14ab-45f0-97b3-f50a9b67ce6d" providerId="ADAL" clId="{423C550B-CC57-7E4D-88B8-4D127BE51673}" dt="2020-04-23T14:39:21.702" v="41" actId="478"/>
            <ac:spMkLst>
              <pc:docMk/>
              <pc:sldMasterMk cId="1206996952" sldId="2147484051"/>
              <pc:sldLayoutMk cId="3687458742" sldId="2147484087"/>
              <ac:spMk id="2" creationId="{EBBB6D40-B4C9-8B4A-B2A6-126F64906376}"/>
            </ac:spMkLst>
          </pc:spChg>
          <pc:spChg chg="del">
            <ac:chgData name="Foppa, Pedro" userId="78b15ebb-14ab-45f0-97b3-f50a9b67ce6d" providerId="ADAL" clId="{423C550B-CC57-7E4D-88B8-4D127BE51673}" dt="2020-04-23T14:39:22.699" v="42" actId="478"/>
            <ac:spMkLst>
              <pc:docMk/>
              <pc:sldMasterMk cId="1206996952" sldId="2147484051"/>
              <pc:sldLayoutMk cId="3687458742" sldId="2147484087"/>
              <ac:spMk id="4" creationId="{00000000-0000-0000-0000-000000000000}"/>
            </ac:spMkLst>
          </pc:spChg>
          <pc:spChg chg="add mod">
            <ac:chgData name="Foppa, Pedro" userId="78b15ebb-14ab-45f0-97b3-f50a9b67ce6d" providerId="ADAL" clId="{423C550B-CC57-7E4D-88B8-4D127BE51673}" dt="2020-04-23T14:39:24.181" v="43"/>
            <ac:spMkLst>
              <pc:docMk/>
              <pc:sldMasterMk cId="1206996952" sldId="2147484051"/>
              <pc:sldLayoutMk cId="3687458742" sldId="2147484087"/>
              <ac:spMk id="7" creationId="{44DC967D-822F-0D4D-9D88-47A397D6890B}"/>
            </ac:spMkLst>
          </pc:spChg>
          <pc:spChg chg="add mod">
            <ac:chgData name="Foppa, Pedro" userId="78b15ebb-14ab-45f0-97b3-f50a9b67ce6d" providerId="ADAL" clId="{423C550B-CC57-7E4D-88B8-4D127BE51673}" dt="2020-04-23T14:39:24.181" v="43"/>
            <ac:spMkLst>
              <pc:docMk/>
              <pc:sldMasterMk cId="1206996952" sldId="2147484051"/>
              <pc:sldLayoutMk cId="3687458742" sldId="2147484087"/>
              <ac:spMk id="8" creationId="{F99DB077-1C85-A441-AE94-AEC6EEA7D38E}"/>
            </ac:spMkLst>
          </pc:spChg>
        </pc:sldLayoutChg>
        <pc:sldLayoutChg chg="modSp">
          <pc:chgData name="Foppa, Pedro" userId="78b15ebb-14ab-45f0-97b3-f50a9b67ce6d" providerId="ADAL" clId="{423C550B-CC57-7E4D-88B8-4D127BE51673}" dt="2020-04-21T08:54:08.624" v="4" actId="947"/>
          <pc:sldLayoutMkLst>
            <pc:docMk/>
            <pc:sldMasterMk cId="1206996952" sldId="2147484051"/>
            <pc:sldLayoutMk cId="2649488594" sldId="2147484304"/>
          </pc:sldLayoutMkLst>
          <pc:spChg chg="mod">
            <ac:chgData name="Foppa, Pedro" userId="78b15ebb-14ab-45f0-97b3-f50a9b67ce6d" providerId="ADAL" clId="{423C550B-CC57-7E4D-88B8-4D127BE51673}" dt="2020-04-21T08:54:08.624" v="4" actId="947"/>
            <ac:spMkLst>
              <pc:docMk/>
              <pc:sldMasterMk cId="1206996952" sldId="2147484051"/>
              <pc:sldLayoutMk cId="2649488594" sldId="2147484304"/>
              <ac:spMk id="16" creationId="{EBBB6D40-B4C9-8B4A-B2A6-126F64906376}"/>
            </ac:spMkLst>
          </pc:spChg>
        </pc:sldLayoutChg>
        <pc:sldLayoutChg chg="modSp">
          <pc:chgData name="Foppa, Pedro" userId="78b15ebb-14ab-45f0-97b3-f50a9b67ce6d" providerId="ADAL" clId="{423C550B-CC57-7E4D-88B8-4D127BE51673}" dt="2020-05-06T09:43:56.466" v="130" actId="255"/>
          <pc:sldLayoutMkLst>
            <pc:docMk/>
            <pc:sldMasterMk cId="1206996952" sldId="2147484051"/>
            <pc:sldLayoutMk cId="296265758" sldId="2147484425"/>
          </pc:sldLayoutMkLst>
          <pc:spChg chg="mod">
            <ac:chgData name="Foppa, Pedro" userId="78b15ebb-14ab-45f0-97b3-f50a9b67ce6d" providerId="ADAL" clId="{423C550B-CC57-7E4D-88B8-4D127BE51673}" dt="2020-05-06T09:43:56.466" v="130" actId="255"/>
            <ac:spMkLst>
              <pc:docMk/>
              <pc:sldMasterMk cId="1206996952" sldId="2147484051"/>
              <pc:sldLayoutMk cId="296265758" sldId="2147484425"/>
              <ac:spMk id="7" creationId="{89A70FBC-EACC-CB4D-8FF2-D940F6554594}"/>
            </ac:spMkLst>
          </pc:spChg>
        </pc:sldLayoutChg>
        <pc:sldLayoutChg chg="addSp delSp modSp">
          <pc:chgData name="Foppa, Pedro" userId="78b15ebb-14ab-45f0-97b3-f50a9b67ce6d" providerId="ADAL" clId="{423C550B-CC57-7E4D-88B8-4D127BE51673}" dt="2020-05-06T09:44:01.578" v="132"/>
          <pc:sldLayoutMkLst>
            <pc:docMk/>
            <pc:sldMasterMk cId="1206996952" sldId="2147484051"/>
            <pc:sldLayoutMk cId="1256067006" sldId="2147484426"/>
          </pc:sldLayoutMkLst>
          <pc:spChg chg="del">
            <ac:chgData name="Foppa, Pedro" userId="78b15ebb-14ab-45f0-97b3-f50a9b67ce6d" providerId="ADAL" clId="{423C550B-CC57-7E4D-88B8-4D127BE51673}" dt="2020-05-06T09:44:01.219" v="131" actId="478"/>
            <ac:spMkLst>
              <pc:docMk/>
              <pc:sldMasterMk cId="1206996952" sldId="2147484051"/>
              <pc:sldLayoutMk cId="1256067006" sldId="2147484426"/>
              <ac:spMk id="7" creationId="{89A70FBC-EACC-CB4D-8FF2-D940F6554594}"/>
            </ac:spMkLst>
          </pc:spChg>
          <pc:spChg chg="add mod">
            <ac:chgData name="Foppa, Pedro" userId="78b15ebb-14ab-45f0-97b3-f50a9b67ce6d" providerId="ADAL" clId="{423C550B-CC57-7E4D-88B8-4D127BE51673}" dt="2020-05-06T09:44:01.578" v="132"/>
            <ac:spMkLst>
              <pc:docMk/>
              <pc:sldMasterMk cId="1206996952" sldId="2147484051"/>
              <pc:sldLayoutMk cId="1256067006" sldId="2147484426"/>
              <ac:spMk id="12" creationId="{22BB93A1-2BBC-6E43-8966-8BC896D72412}"/>
            </ac:spMkLst>
          </pc:spChg>
        </pc:sldLayoutChg>
        <pc:sldLayoutChg chg="addSp delSp modSp">
          <pc:chgData name="Foppa, Pedro" userId="78b15ebb-14ab-45f0-97b3-f50a9b67ce6d" providerId="ADAL" clId="{423C550B-CC57-7E4D-88B8-4D127BE51673}" dt="2020-05-06T09:44:04.838" v="134"/>
          <pc:sldLayoutMkLst>
            <pc:docMk/>
            <pc:sldMasterMk cId="1206996952" sldId="2147484051"/>
            <pc:sldLayoutMk cId="1970641696" sldId="2147484427"/>
          </pc:sldLayoutMkLst>
          <pc:spChg chg="del">
            <ac:chgData name="Foppa, Pedro" userId="78b15ebb-14ab-45f0-97b3-f50a9b67ce6d" providerId="ADAL" clId="{423C550B-CC57-7E4D-88B8-4D127BE51673}" dt="2020-05-06T09:44:04.420" v="133" actId="478"/>
            <ac:spMkLst>
              <pc:docMk/>
              <pc:sldMasterMk cId="1206996952" sldId="2147484051"/>
              <pc:sldLayoutMk cId="1970641696" sldId="2147484427"/>
              <ac:spMk id="7" creationId="{89A70FBC-EACC-CB4D-8FF2-D940F6554594}"/>
            </ac:spMkLst>
          </pc:spChg>
          <pc:spChg chg="add mod">
            <ac:chgData name="Foppa, Pedro" userId="78b15ebb-14ab-45f0-97b3-f50a9b67ce6d" providerId="ADAL" clId="{423C550B-CC57-7E4D-88B8-4D127BE51673}" dt="2020-05-06T09:44:04.838" v="134"/>
            <ac:spMkLst>
              <pc:docMk/>
              <pc:sldMasterMk cId="1206996952" sldId="2147484051"/>
              <pc:sldLayoutMk cId="1970641696" sldId="2147484427"/>
              <ac:spMk id="10" creationId="{47482870-8F1E-4A40-98B3-EB4E14D20B64}"/>
            </ac:spMkLst>
          </pc:spChg>
        </pc:sldLayoutChg>
        <pc:sldLayoutChg chg="addSp delSp modSp">
          <pc:chgData name="Foppa, Pedro" userId="78b15ebb-14ab-45f0-97b3-f50a9b67ce6d" providerId="ADAL" clId="{423C550B-CC57-7E4D-88B8-4D127BE51673}" dt="2020-05-06T09:44:08.034" v="136"/>
          <pc:sldLayoutMkLst>
            <pc:docMk/>
            <pc:sldMasterMk cId="1206996952" sldId="2147484051"/>
            <pc:sldLayoutMk cId="709637189" sldId="2147484428"/>
          </pc:sldLayoutMkLst>
          <pc:spChg chg="del">
            <ac:chgData name="Foppa, Pedro" userId="78b15ebb-14ab-45f0-97b3-f50a9b67ce6d" providerId="ADAL" clId="{423C550B-CC57-7E4D-88B8-4D127BE51673}" dt="2020-05-06T09:44:07.702" v="135" actId="478"/>
            <ac:spMkLst>
              <pc:docMk/>
              <pc:sldMasterMk cId="1206996952" sldId="2147484051"/>
              <pc:sldLayoutMk cId="709637189" sldId="2147484428"/>
              <ac:spMk id="5" creationId="{00000000-0000-0000-0000-000000000000}"/>
            </ac:spMkLst>
          </pc:spChg>
          <pc:spChg chg="add mod">
            <ac:chgData name="Foppa, Pedro" userId="78b15ebb-14ab-45f0-97b3-f50a9b67ce6d" providerId="ADAL" clId="{423C550B-CC57-7E4D-88B8-4D127BE51673}" dt="2020-05-06T09:44:08.034" v="136"/>
            <ac:spMkLst>
              <pc:docMk/>
              <pc:sldMasterMk cId="1206996952" sldId="2147484051"/>
              <pc:sldLayoutMk cId="709637189" sldId="2147484428"/>
              <ac:spMk id="7" creationId="{B5231A29-C420-A24A-83D8-2845B3719A84}"/>
            </ac:spMkLst>
          </pc:spChg>
        </pc:sldLayoutChg>
        <pc:sldLayoutChg chg="addSp delSp modSp">
          <pc:chgData name="Foppa, Pedro" userId="78b15ebb-14ab-45f0-97b3-f50a9b67ce6d" providerId="ADAL" clId="{423C550B-CC57-7E4D-88B8-4D127BE51673}" dt="2020-05-06T09:44:12.571" v="138"/>
          <pc:sldLayoutMkLst>
            <pc:docMk/>
            <pc:sldMasterMk cId="1206996952" sldId="2147484051"/>
            <pc:sldLayoutMk cId="2203244248" sldId="2147484429"/>
          </pc:sldLayoutMkLst>
          <pc:spChg chg="del">
            <ac:chgData name="Foppa, Pedro" userId="78b15ebb-14ab-45f0-97b3-f50a9b67ce6d" providerId="ADAL" clId="{423C550B-CC57-7E4D-88B8-4D127BE51673}" dt="2020-05-06T09:44:12.097" v="137" actId="478"/>
            <ac:spMkLst>
              <pc:docMk/>
              <pc:sldMasterMk cId="1206996952" sldId="2147484051"/>
              <pc:sldLayoutMk cId="2203244248" sldId="2147484429"/>
              <ac:spMk id="7" creationId="{89A70FBC-EACC-CB4D-8FF2-D940F6554594}"/>
            </ac:spMkLst>
          </pc:spChg>
          <pc:spChg chg="add mod">
            <ac:chgData name="Foppa, Pedro" userId="78b15ebb-14ab-45f0-97b3-f50a9b67ce6d" providerId="ADAL" clId="{423C550B-CC57-7E4D-88B8-4D127BE51673}" dt="2020-05-06T09:44:12.571" v="138"/>
            <ac:spMkLst>
              <pc:docMk/>
              <pc:sldMasterMk cId="1206996952" sldId="2147484051"/>
              <pc:sldLayoutMk cId="2203244248" sldId="2147484429"/>
              <ac:spMk id="10" creationId="{15EB805A-E7B4-1A4B-A713-5EC6CFC1859D}"/>
            </ac:spMkLst>
          </pc:spChg>
        </pc:sldLayoutChg>
        <pc:sldLayoutChg chg="addSp delSp modSp">
          <pc:chgData name="Foppa, Pedro" userId="78b15ebb-14ab-45f0-97b3-f50a9b67ce6d" providerId="ADAL" clId="{423C550B-CC57-7E4D-88B8-4D127BE51673}" dt="2020-05-06T09:44:15.752" v="140"/>
          <pc:sldLayoutMkLst>
            <pc:docMk/>
            <pc:sldMasterMk cId="1206996952" sldId="2147484051"/>
            <pc:sldLayoutMk cId="2647983764" sldId="2147484430"/>
          </pc:sldLayoutMkLst>
          <pc:spChg chg="del">
            <ac:chgData name="Foppa, Pedro" userId="78b15ebb-14ab-45f0-97b3-f50a9b67ce6d" providerId="ADAL" clId="{423C550B-CC57-7E4D-88B8-4D127BE51673}" dt="2020-05-06T09:44:15.378" v="139" actId="478"/>
            <ac:spMkLst>
              <pc:docMk/>
              <pc:sldMasterMk cId="1206996952" sldId="2147484051"/>
              <pc:sldLayoutMk cId="2647983764" sldId="2147484430"/>
              <ac:spMk id="5" creationId="{00000000-0000-0000-0000-000000000000}"/>
            </ac:spMkLst>
          </pc:spChg>
          <pc:spChg chg="add mod">
            <ac:chgData name="Foppa, Pedro" userId="78b15ebb-14ab-45f0-97b3-f50a9b67ce6d" providerId="ADAL" clId="{423C550B-CC57-7E4D-88B8-4D127BE51673}" dt="2020-05-06T09:44:15.752" v="140"/>
            <ac:spMkLst>
              <pc:docMk/>
              <pc:sldMasterMk cId="1206996952" sldId="2147484051"/>
              <pc:sldLayoutMk cId="2647983764" sldId="2147484430"/>
              <ac:spMk id="11" creationId="{BE3A48D2-2003-3B48-9BA7-3C3C764A534F}"/>
            </ac:spMkLst>
          </pc:spChg>
        </pc:sldLayoutChg>
        <pc:sldLayoutChg chg="addSp delSp modSp">
          <pc:chgData name="Foppa, Pedro" userId="78b15ebb-14ab-45f0-97b3-f50a9b67ce6d" providerId="ADAL" clId="{423C550B-CC57-7E4D-88B8-4D127BE51673}" dt="2020-05-06T09:44:19.564" v="142"/>
          <pc:sldLayoutMkLst>
            <pc:docMk/>
            <pc:sldMasterMk cId="1206996952" sldId="2147484051"/>
            <pc:sldLayoutMk cId="1532698250" sldId="2147484431"/>
          </pc:sldLayoutMkLst>
          <pc:spChg chg="del">
            <ac:chgData name="Foppa, Pedro" userId="78b15ebb-14ab-45f0-97b3-f50a9b67ce6d" providerId="ADAL" clId="{423C550B-CC57-7E4D-88B8-4D127BE51673}" dt="2020-05-06T09:44:19.242" v="141" actId="478"/>
            <ac:spMkLst>
              <pc:docMk/>
              <pc:sldMasterMk cId="1206996952" sldId="2147484051"/>
              <pc:sldLayoutMk cId="1532698250" sldId="2147484431"/>
              <ac:spMk id="7" creationId="{89A70FBC-EACC-CB4D-8FF2-D940F6554594}"/>
            </ac:spMkLst>
          </pc:spChg>
          <pc:spChg chg="add mod">
            <ac:chgData name="Foppa, Pedro" userId="78b15ebb-14ab-45f0-97b3-f50a9b67ce6d" providerId="ADAL" clId="{423C550B-CC57-7E4D-88B8-4D127BE51673}" dt="2020-05-06T09:44:19.564" v="142"/>
            <ac:spMkLst>
              <pc:docMk/>
              <pc:sldMasterMk cId="1206996952" sldId="2147484051"/>
              <pc:sldLayoutMk cId="1532698250" sldId="2147484431"/>
              <ac:spMk id="10" creationId="{DFAD0D0D-8846-2F49-A055-6C6BC6354FFE}"/>
            </ac:spMkLst>
          </pc:spChg>
        </pc:sldLayoutChg>
        <pc:sldLayoutChg chg="modSp">
          <pc:chgData name="Foppa, Pedro" userId="78b15ebb-14ab-45f0-97b3-f50a9b67ce6d" providerId="ADAL" clId="{423C550B-CC57-7E4D-88B8-4D127BE51673}" dt="2020-05-06T09:44:26.024" v="143" actId="255"/>
          <pc:sldLayoutMkLst>
            <pc:docMk/>
            <pc:sldMasterMk cId="1206996952" sldId="2147484051"/>
            <pc:sldLayoutMk cId="2990791755" sldId="2147484432"/>
          </pc:sldLayoutMkLst>
          <pc:spChg chg="mod">
            <ac:chgData name="Foppa, Pedro" userId="78b15ebb-14ab-45f0-97b3-f50a9b67ce6d" providerId="ADAL" clId="{423C550B-CC57-7E4D-88B8-4D127BE51673}" dt="2020-05-06T09:44:26.024" v="143" actId="255"/>
            <ac:spMkLst>
              <pc:docMk/>
              <pc:sldMasterMk cId="1206996952" sldId="2147484051"/>
              <pc:sldLayoutMk cId="2990791755" sldId="2147484432"/>
              <ac:spMk id="15" creationId="{DC08678F-C010-7546-A7A1-17A104779427}"/>
            </ac:spMkLst>
          </pc:spChg>
        </pc:sldLayoutChg>
        <pc:sldLayoutChg chg="addSp delSp modSp">
          <pc:chgData name="Foppa, Pedro" userId="78b15ebb-14ab-45f0-97b3-f50a9b67ce6d" providerId="ADAL" clId="{423C550B-CC57-7E4D-88B8-4D127BE51673}" dt="2020-05-06T09:44:31.238" v="145"/>
          <pc:sldLayoutMkLst>
            <pc:docMk/>
            <pc:sldMasterMk cId="1206996952" sldId="2147484051"/>
            <pc:sldLayoutMk cId="3258151881" sldId="2147484433"/>
          </pc:sldLayoutMkLst>
          <pc:spChg chg="add mod">
            <ac:chgData name="Foppa, Pedro" userId="78b15ebb-14ab-45f0-97b3-f50a9b67ce6d" providerId="ADAL" clId="{423C550B-CC57-7E4D-88B8-4D127BE51673}" dt="2020-05-06T09:44:31.238" v="145"/>
            <ac:spMkLst>
              <pc:docMk/>
              <pc:sldMasterMk cId="1206996952" sldId="2147484051"/>
              <pc:sldLayoutMk cId="3258151881" sldId="2147484433"/>
              <ac:spMk id="13" creationId="{D4D068D3-76D2-6C48-BF65-509B44CACE3E}"/>
            </ac:spMkLst>
          </pc:spChg>
          <pc:spChg chg="del">
            <ac:chgData name="Foppa, Pedro" userId="78b15ebb-14ab-45f0-97b3-f50a9b67ce6d" providerId="ADAL" clId="{423C550B-CC57-7E4D-88B8-4D127BE51673}" dt="2020-05-06T09:44:30.892" v="144" actId="478"/>
            <ac:spMkLst>
              <pc:docMk/>
              <pc:sldMasterMk cId="1206996952" sldId="2147484051"/>
              <pc:sldLayoutMk cId="3258151881" sldId="2147484433"/>
              <ac:spMk id="15" creationId="{DC08678F-C010-7546-A7A1-17A104779427}"/>
            </ac:spMkLst>
          </pc:spChg>
        </pc:sldLayoutChg>
        <pc:sldLayoutChg chg="addSp delSp modSp">
          <pc:chgData name="Foppa, Pedro" userId="78b15ebb-14ab-45f0-97b3-f50a9b67ce6d" providerId="ADAL" clId="{423C550B-CC57-7E4D-88B8-4D127BE51673}" dt="2020-05-06T09:44:34.352" v="147"/>
          <pc:sldLayoutMkLst>
            <pc:docMk/>
            <pc:sldMasterMk cId="1206996952" sldId="2147484051"/>
            <pc:sldLayoutMk cId="1708343637" sldId="2147484434"/>
          </pc:sldLayoutMkLst>
          <pc:spChg chg="add mod">
            <ac:chgData name="Foppa, Pedro" userId="78b15ebb-14ab-45f0-97b3-f50a9b67ce6d" providerId="ADAL" clId="{423C550B-CC57-7E4D-88B8-4D127BE51673}" dt="2020-05-06T09:44:34.352" v="147"/>
            <ac:spMkLst>
              <pc:docMk/>
              <pc:sldMasterMk cId="1206996952" sldId="2147484051"/>
              <pc:sldLayoutMk cId="1708343637" sldId="2147484434"/>
              <ac:spMk id="9" creationId="{04FCF7FD-3F84-F04D-B73E-0F9F6BA8316B}"/>
            </ac:spMkLst>
          </pc:spChg>
          <pc:spChg chg="del">
            <ac:chgData name="Foppa, Pedro" userId="78b15ebb-14ab-45f0-97b3-f50a9b67ce6d" providerId="ADAL" clId="{423C550B-CC57-7E4D-88B8-4D127BE51673}" dt="2020-05-06T09:44:33.998" v="146" actId="478"/>
            <ac:spMkLst>
              <pc:docMk/>
              <pc:sldMasterMk cId="1206996952" sldId="2147484051"/>
              <pc:sldLayoutMk cId="1708343637" sldId="2147484434"/>
              <ac:spMk id="15" creationId="{DC08678F-C010-7546-A7A1-17A104779427}"/>
            </ac:spMkLst>
          </pc:spChg>
        </pc:sldLayoutChg>
        <pc:sldLayoutChg chg="addSp delSp modSp">
          <pc:chgData name="Foppa, Pedro" userId="78b15ebb-14ab-45f0-97b3-f50a9b67ce6d" providerId="ADAL" clId="{423C550B-CC57-7E4D-88B8-4D127BE51673}" dt="2020-05-06T09:44:38.195" v="149"/>
          <pc:sldLayoutMkLst>
            <pc:docMk/>
            <pc:sldMasterMk cId="1206996952" sldId="2147484051"/>
            <pc:sldLayoutMk cId="3195250164" sldId="2147484435"/>
          </pc:sldLayoutMkLst>
          <pc:spChg chg="add mod">
            <ac:chgData name="Foppa, Pedro" userId="78b15ebb-14ab-45f0-97b3-f50a9b67ce6d" providerId="ADAL" clId="{423C550B-CC57-7E4D-88B8-4D127BE51673}" dt="2020-05-06T09:44:38.195" v="149"/>
            <ac:spMkLst>
              <pc:docMk/>
              <pc:sldMasterMk cId="1206996952" sldId="2147484051"/>
              <pc:sldLayoutMk cId="3195250164" sldId="2147484435"/>
              <ac:spMk id="9" creationId="{196E7A6F-DAC6-B441-B5F5-018B0C7C2A2F}"/>
            </ac:spMkLst>
          </pc:spChg>
          <pc:spChg chg="del">
            <ac:chgData name="Foppa, Pedro" userId="78b15ebb-14ab-45f0-97b3-f50a9b67ce6d" providerId="ADAL" clId="{423C550B-CC57-7E4D-88B8-4D127BE51673}" dt="2020-05-06T09:44:37.398" v="148" actId="478"/>
            <ac:spMkLst>
              <pc:docMk/>
              <pc:sldMasterMk cId="1206996952" sldId="2147484051"/>
              <pc:sldLayoutMk cId="3195250164" sldId="2147484435"/>
              <ac:spMk id="14" creationId="{3287F68B-EF15-A64D-8BC5-46F500332B07}"/>
            </ac:spMkLst>
          </pc:spChg>
        </pc:sldLayoutChg>
        <pc:sldLayoutChg chg="addSp delSp modSp">
          <pc:chgData name="Foppa, Pedro" userId="78b15ebb-14ab-45f0-97b3-f50a9b67ce6d" providerId="ADAL" clId="{423C550B-CC57-7E4D-88B8-4D127BE51673}" dt="2020-05-06T09:44:40.847" v="151"/>
          <pc:sldLayoutMkLst>
            <pc:docMk/>
            <pc:sldMasterMk cId="1206996952" sldId="2147484051"/>
            <pc:sldLayoutMk cId="2712076499" sldId="2147484436"/>
          </pc:sldLayoutMkLst>
          <pc:spChg chg="add mod">
            <ac:chgData name="Foppa, Pedro" userId="78b15ebb-14ab-45f0-97b3-f50a9b67ce6d" providerId="ADAL" clId="{423C550B-CC57-7E4D-88B8-4D127BE51673}" dt="2020-05-06T09:44:40.847" v="151"/>
            <ac:spMkLst>
              <pc:docMk/>
              <pc:sldMasterMk cId="1206996952" sldId="2147484051"/>
              <pc:sldLayoutMk cId="2712076499" sldId="2147484436"/>
              <ac:spMk id="10" creationId="{25A0BA27-1B3E-284F-A41F-F988E9007071}"/>
            </ac:spMkLst>
          </pc:spChg>
          <pc:spChg chg="del">
            <ac:chgData name="Foppa, Pedro" userId="78b15ebb-14ab-45f0-97b3-f50a9b67ce6d" providerId="ADAL" clId="{423C550B-CC57-7E4D-88B8-4D127BE51673}" dt="2020-05-06T09:44:40.485" v="150" actId="478"/>
            <ac:spMkLst>
              <pc:docMk/>
              <pc:sldMasterMk cId="1206996952" sldId="2147484051"/>
              <pc:sldLayoutMk cId="2712076499" sldId="2147484436"/>
              <ac:spMk id="13" creationId="{CE9FFC61-84E1-2D43-B719-A84C667E7B59}"/>
            </ac:spMkLst>
          </pc:spChg>
        </pc:sldLayoutChg>
        <pc:sldLayoutChg chg="addSp delSp modSp">
          <pc:chgData name="Foppa, Pedro" userId="78b15ebb-14ab-45f0-97b3-f50a9b67ce6d" providerId="ADAL" clId="{423C550B-CC57-7E4D-88B8-4D127BE51673}" dt="2020-05-06T09:44:43.542" v="153"/>
          <pc:sldLayoutMkLst>
            <pc:docMk/>
            <pc:sldMasterMk cId="1206996952" sldId="2147484051"/>
            <pc:sldLayoutMk cId="3116815695" sldId="2147484437"/>
          </pc:sldLayoutMkLst>
          <pc:spChg chg="add mod">
            <ac:chgData name="Foppa, Pedro" userId="78b15ebb-14ab-45f0-97b3-f50a9b67ce6d" providerId="ADAL" clId="{423C550B-CC57-7E4D-88B8-4D127BE51673}" dt="2020-05-06T09:44:43.542" v="153"/>
            <ac:spMkLst>
              <pc:docMk/>
              <pc:sldMasterMk cId="1206996952" sldId="2147484051"/>
              <pc:sldLayoutMk cId="3116815695" sldId="2147484437"/>
              <ac:spMk id="14" creationId="{F39D1C75-606C-4D47-8814-AB30DCA4C3B5}"/>
            </ac:spMkLst>
          </pc:spChg>
          <pc:spChg chg="del">
            <ac:chgData name="Foppa, Pedro" userId="78b15ebb-14ab-45f0-97b3-f50a9b67ce6d" providerId="ADAL" clId="{423C550B-CC57-7E4D-88B8-4D127BE51673}" dt="2020-05-06T09:44:43.170" v="152" actId="478"/>
            <ac:spMkLst>
              <pc:docMk/>
              <pc:sldMasterMk cId="1206996952" sldId="2147484051"/>
              <pc:sldLayoutMk cId="3116815695" sldId="2147484437"/>
              <ac:spMk id="15" creationId="{DC08678F-C010-7546-A7A1-17A104779427}"/>
            </ac:spMkLst>
          </pc:spChg>
        </pc:sldLayoutChg>
        <pc:sldLayoutChg chg="addSp delSp modSp">
          <pc:chgData name="Foppa, Pedro" userId="78b15ebb-14ab-45f0-97b3-f50a9b67ce6d" providerId="ADAL" clId="{423C550B-CC57-7E4D-88B8-4D127BE51673}" dt="2020-05-06T09:44:46.478" v="155"/>
          <pc:sldLayoutMkLst>
            <pc:docMk/>
            <pc:sldMasterMk cId="1206996952" sldId="2147484051"/>
            <pc:sldLayoutMk cId="2535460377" sldId="2147484438"/>
          </pc:sldLayoutMkLst>
          <pc:spChg chg="add mod">
            <ac:chgData name="Foppa, Pedro" userId="78b15ebb-14ab-45f0-97b3-f50a9b67ce6d" providerId="ADAL" clId="{423C550B-CC57-7E4D-88B8-4D127BE51673}" dt="2020-05-06T09:44:46.478" v="155"/>
            <ac:spMkLst>
              <pc:docMk/>
              <pc:sldMasterMk cId="1206996952" sldId="2147484051"/>
              <pc:sldLayoutMk cId="2535460377" sldId="2147484438"/>
              <ac:spMk id="13" creationId="{CC321F0F-9EE5-FC4B-A5AF-678F2F4F9CB6}"/>
            </ac:spMkLst>
          </pc:spChg>
          <pc:spChg chg="del">
            <ac:chgData name="Foppa, Pedro" userId="78b15ebb-14ab-45f0-97b3-f50a9b67ce6d" providerId="ADAL" clId="{423C550B-CC57-7E4D-88B8-4D127BE51673}" dt="2020-05-06T09:44:46.169" v="154" actId="478"/>
            <ac:spMkLst>
              <pc:docMk/>
              <pc:sldMasterMk cId="1206996952" sldId="2147484051"/>
              <pc:sldLayoutMk cId="2535460377" sldId="2147484438"/>
              <ac:spMk id="15" creationId="{DC08678F-C010-7546-A7A1-17A104779427}"/>
            </ac:spMkLst>
          </pc:spChg>
        </pc:sldLayoutChg>
        <pc:sldLayoutChg chg="addSp delSp modSp setBg">
          <pc:chgData name="Foppa, Pedro" userId="78b15ebb-14ab-45f0-97b3-f50a9b67ce6d" providerId="ADAL" clId="{423C550B-CC57-7E4D-88B8-4D127BE51673}" dt="2020-04-23T14:39:12.089" v="40"/>
          <pc:sldLayoutMkLst>
            <pc:docMk/>
            <pc:sldMasterMk cId="1206996952" sldId="2147484051"/>
            <pc:sldLayoutMk cId="2229213166" sldId="2147484439"/>
          </pc:sldLayoutMkLst>
          <pc:spChg chg="del">
            <ac:chgData name="Foppa, Pedro" userId="78b15ebb-14ab-45f0-97b3-f50a9b67ce6d" providerId="ADAL" clId="{423C550B-CC57-7E4D-88B8-4D127BE51673}" dt="2020-04-23T14:38:50.112" v="31" actId="478"/>
            <ac:spMkLst>
              <pc:docMk/>
              <pc:sldMasterMk cId="1206996952" sldId="2147484051"/>
              <pc:sldLayoutMk cId="2229213166" sldId="2147484439"/>
              <ac:spMk id="2" creationId="{EBBB6D40-B4C9-8B4A-B2A6-126F64906376}"/>
            </ac:spMkLst>
          </pc:spChg>
          <pc:spChg chg="add del mod">
            <ac:chgData name="Foppa, Pedro" userId="78b15ebb-14ab-45f0-97b3-f50a9b67ce6d" providerId="ADAL" clId="{423C550B-CC57-7E4D-88B8-4D127BE51673}" dt="2020-04-23T14:39:00.519" v="39" actId="478"/>
            <ac:spMkLst>
              <pc:docMk/>
              <pc:sldMasterMk cId="1206996952" sldId="2147484051"/>
              <pc:sldLayoutMk cId="2229213166" sldId="2147484439"/>
              <ac:spMk id="3" creationId="{763F611E-9E80-E44D-B904-C32181C7EFF2}"/>
            </ac:spMkLst>
          </pc:spChg>
          <pc:spChg chg="del">
            <ac:chgData name="Foppa, Pedro" userId="78b15ebb-14ab-45f0-97b3-f50a9b67ce6d" providerId="ADAL" clId="{423C550B-CC57-7E4D-88B8-4D127BE51673}" dt="2020-04-23T14:38:51.345" v="32" actId="478"/>
            <ac:spMkLst>
              <pc:docMk/>
              <pc:sldMasterMk cId="1206996952" sldId="2147484051"/>
              <pc:sldLayoutMk cId="2229213166" sldId="2147484439"/>
              <ac:spMk id="4" creationId="{00000000-0000-0000-0000-000000000000}"/>
            </ac:spMkLst>
          </pc:spChg>
          <pc:spChg chg="add del mod">
            <ac:chgData name="Foppa, Pedro" userId="78b15ebb-14ab-45f0-97b3-f50a9b67ce6d" providerId="ADAL" clId="{423C550B-CC57-7E4D-88B8-4D127BE51673}" dt="2020-04-23T14:39:00.519" v="39" actId="478"/>
            <ac:spMkLst>
              <pc:docMk/>
              <pc:sldMasterMk cId="1206996952" sldId="2147484051"/>
              <pc:sldLayoutMk cId="2229213166" sldId="2147484439"/>
              <ac:spMk id="5" creationId="{41EC9771-FD18-E74F-9B5E-34CA18030976}"/>
            </ac:spMkLst>
          </pc:spChg>
          <pc:spChg chg="add mod">
            <ac:chgData name="Foppa, Pedro" userId="78b15ebb-14ab-45f0-97b3-f50a9b67ce6d" providerId="ADAL" clId="{423C550B-CC57-7E4D-88B8-4D127BE51673}" dt="2020-04-23T14:38:52.863" v="33"/>
            <ac:spMkLst>
              <pc:docMk/>
              <pc:sldMasterMk cId="1206996952" sldId="2147484051"/>
              <pc:sldLayoutMk cId="2229213166" sldId="2147484439"/>
              <ac:spMk id="8" creationId="{4E562E51-6C27-A942-B120-4F2245D2CD1C}"/>
            </ac:spMkLst>
          </pc:spChg>
          <pc:spChg chg="add mod">
            <ac:chgData name="Foppa, Pedro" userId="78b15ebb-14ab-45f0-97b3-f50a9b67ce6d" providerId="ADAL" clId="{423C550B-CC57-7E4D-88B8-4D127BE51673}" dt="2020-04-23T14:38:52.863" v="33"/>
            <ac:spMkLst>
              <pc:docMk/>
              <pc:sldMasterMk cId="1206996952" sldId="2147484051"/>
              <pc:sldLayoutMk cId="2229213166" sldId="2147484439"/>
              <ac:spMk id="11" creationId="{42DDB68E-F78C-FB47-9BAD-0C7B36852631}"/>
            </ac:spMkLst>
          </pc:spChg>
          <pc:picChg chg="mod">
            <ac:chgData name="Foppa, Pedro" userId="78b15ebb-14ab-45f0-97b3-f50a9b67ce6d" providerId="ADAL" clId="{423C550B-CC57-7E4D-88B8-4D127BE51673}" dt="2020-04-23T14:38:54.108" v="34" actId="1076"/>
            <ac:picMkLst>
              <pc:docMk/>
              <pc:sldMasterMk cId="1206996952" sldId="2147484051"/>
              <pc:sldLayoutMk cId="2229213166" sldId="2147484439"/>
              <ac:picMk id="7" creationId="{6F981D7A-97D3-0941-BB13-D1CADDE87DDE}"/>
            </ac:picMkLst>
          </pc:picChg>
        </pc:sldLayoutChg>
      </pc:sldMasterChg>
      <pc:sldMasterChg chg="addSp delSp modSp modSldLayout">
        <pc:chgData name="Foppa, Pedro" userId="78b15ebb-14ab-45f0-97b3-f50a9b67ce6d" providerId="ADAL" clId="{423C550B-CC57-7E4D-88B8-4D127BE51673}" dt="2020-05-27T13:39:47.896" v="182"/>
        <pc:sldMasterMkLst>
          <pc:docMk/>
          <pc:sldMasterMk cId="3857744936" sldId="2147484138"/>
        </pc:sldMasterMkLst>
        <pc:spChg chg="mod">
          <ac:chgData name="Foppa, Pedro" userId="78b15ebb-14ab-45f0-97b3-f50a9b67ce6d" providerId="ADAL" clId="{423C550B-CC57-7E4D-88B8-4D127BE51673}" dt="2020-05-27T13:38:58.839" v="163" actId="14100"/>
          <ac:spMkLst>
            <pc:docMk/>
            <pc:sldMasterMk cId="3857744936" sldId="2147484138"/>
            <ac:spMk id="2" creationId="{71FB68A7-A656-A348-AE42-02B5F30E1E55}"/>
          </ac:spMkLst>
        </pc:spChg>
        <pc:picChg chg="add del mod">
          <ac:chgData name="Foppa, Pedro" userId="78b15ebb-14ab-45f0-97b3-f50a9b67ce6d" providerId="ADAL" clId="{423C550B-CC57-7E4D-88B8-4D127BE51673}" dt="2020-05-27T13:38:56.162" v="162"/>
          <ac:picMkLst>
            <pc:docMk/>
            <pc:sldMasterMk cId="3857744936" sldId="2147484138"/>
            <ac:picMk id="6" creationId="{AF93FCE7-DBB4-9F4D-BD6A-3D02A5FEEA26}"/>
          </ac:picMkLst>
        </pc:picChg>
        <pc:sldLayoutChg chg="addSp delSp modSp">
          <pc:chgData name="Foppa, Pedro" userId="78b15ebb-14ab-45f0-97b3-f50a9b67ce6d" providerId="ADAL" clId="{423C550B-CC57-7E4D-88B8-4D127BE51673}" dt="2020-05-27T13:39:17.419" v="168" actId="478"/>
          <pc:sldLayoutMkLst>
            <pc:docMk/>
            <pc:sldMasterMk cId="3857744936" sldId="2147484138"/>
            <pc:sldLayoutMk cId="2529662652" sldId="2147484204"/>
          </pc:sldLayoutMkLst>
          <pc:spChg chg="mod">
            <ac:chgData name="Foppa, Pedro" userId="78b15ebb-14ab-45f0-97b3-f50a9b67ce6d" providerId="ADAL" clId="{423C550B-CC57-7E4D-88B8-4D127BE51673}" dt="2020-05-27T13:39:15.961" v="167" actId="14100"/>
            <ac:spMkLst>
              <pc:docMk/>
              <pc:sldMasterMk cId="3857744936" sldId="2147484138"/>
              <pc:sldLayoutMk cId="2529662652" sldId="2147484204"/>
              <ac:spMk id="5" creationId="{00000000-0000-0000-0000-000000000000}"/>
            </ac:spMkLst>
          </pc:spChg>
          <pc:spChg chg="add del mod">
            <ac:chgData name="Foppa, Pedro" userId="78b15ebb-14ab-45f0-97b3-f50a9b67ce6d" providerId="ADAL" clId="{423C550B-CC57-7E4D-88B8-4D127BE51673}" dt="2020-05-27T13:39:17.419" v="168" actId="478"/>
            <ac:spMkLst>
              <pc:docMk/>
              <pc:sldMasterMk cId="3857744936" sldId="2147484138"/>
              <pc:sldLayoutMk cId="2529662652" sldId="2147484204"/>
              <ac:spMk id="7" creationId="{D1044A4A-7926-9549-BCD8-6D3DDE26E8C2}"/>
            </ac:spMkLst>
          </pc:spChg>
        </pc:sldLayoutChg>
        <pc:sldLayoutChg chg="addSp delSp modSp">
          <pc:chgData name="Foppa, Pedro" userId="78b15ebb-14ab-45f0-97b3-f50a9b67ce6d" providerId="ADAL" clId="{423C550B-CC57-7E4D-88B8-4D127BE51673}" dt="2020-05-27T13:39:23.332" v="170"/>
          <pc:sldLayoutMkLst>
            <pc:docMk/>
            <pc:sldMasterMk cId="3857744936" sldId="2147484138"/>
            <pc:sldLayoutMk cId="759301388" sldId="2147484205"/>
          </pc:sldLayoutMkLst>
          <pc:spChg chg="del">
            <ac:chgData name="Foppa, Pedro" userId="78b15ebb-14ab-45f0-97b3-f50a9b67ce6d" providerId="ADAL" clId="{423C550B-CC57-7E4D-88B8-4D127BE51673}" dt="2020-05-27T13:39:22.997" v="169" actId="478"/>
            <ac:spMkLst>
              <pc:docMk/>
              <pc:sldMasterMk cId="3857744936" sldId="2147484138"/>
              <pc:sldLayoutMk cId="759301388" sldId="2147484205"/>
              <ac:spMk id="4" creationId="{9C1CA115-5A31-9B4F-83C8-8B075F507E74}"/>
            </ac:spMkLst>
          </pc:spChg>
          <pc:spChg chg="add mod">
            <ac:chgData name="Foppa, Pedro" userId="78b15ebb-14ab-45f0-97b3-f50a9b67ce6d" providerId="ADAL" clId="{423C550B-CC57-7E4D-88B8-4D127BE51673}" dt="2020-05-27T13:39:23.332" v="170"/>
            <ac:spMkLst>
              <pc:docMk/>
              <pc:sldMasterMk cId="3857744936" sldId="2147484138"/>
              <pc:sldLayoutMk cId="759301388" sldId="2147484205"/>
              <ac:spMk id="5" creationId="{503A14FE-D075-C54D-A7E3-E22DBF933384}"/>
            </ac:spMkLst>
          </pc:spChg>
        </pc:sldLayoutChg>
        <pc:sldLayoutChg chg="addSp delSp modSp">
          <pc:chgData name="Foppa, Pedro" userId="78b15ebb-14ab-45f0-97b3-f50a9b67ce6d" providerId="ADAL" clId="{423C550B-CC57-7E4D-88B8-4D127BE51673}" dt="2020-05-27T13:39:27.446" v="172"/>
          <pc:sldLayoutMkLst>
            <pc:docMk/>
            <pc:sldMasterMk cId="3857744936" sldId="2147484138"/>
            <pc:sldLayoutMk cId="2297738643" sldId="2147484206"/>
          </pc:sldLayoutMkLst>
          <pc:spChg chg="del">
            <ac:chgData name="Foppa, Pedro" userId="78b15ebb-14ab-45f0-97b3-f50a9b67ce6d" providerId="ADAL" clId="{423C550B-CC57-7E4D-88B8-4D127BE51673}" dt="2020-05-27T13:39:27.043" v="171" actId="478"/>
            <ac:spMkLst>
              <pc:docMk/>
              <pc:sldMasterMk cId="3857744936" sldId="2147484138"/>
              <pc:sldLayoutMk cId="2297738643" sldId="2147484206"/>
              <ac:spMk id="13" creationId="{B97BF9FD-441C-A744-9042-1AB1172196E8}"/>
            </ac:spMkLst>
          </pc:spChg>
          <pc:spChg chg="add mod">
            <ac:chgData name="Foppa, Pedro" userId="78b15ebb-14ab-45f0-97b3-f50a9b67ce6d" providerId="ADAL" clId="{423C550B-CC57-7E4D-88B8-4D127BE51673}" dt="2020-05-27T13:39:27.446" v="172"/>
            <ac:spMkLst>
              <pc:docMk/>
              <pc:sldMasterMk cId="3857744936" sldId="2147484138"/>
              <pc:sldLayoutMk cId="2297738643" sldId="2147484206"/>
              <ac:spMk id="14" creationId="{92C408C0-1A1B-4D4D-B79A-2D37D6F3CB19}"/>
            </ac:spMkLst>
          </pc:spChg>
        </pc:sldLayoutChg>
        <pc:sldLayoutChg chg="addSp delSp modSp">
          <pc:chgData name="Foppa, Pedro" userId="78b15ebb-14ab-45f0-97b3-f50a9b67ce6d" providerId="ADAL" clId="{423C550B-CC57-7E4D-88B8-4D127BE51673}" dt="2020-05-27T13:39:31.646" v="174"/>
          <pc:sldLayoutMkLst>
            <pc:docMk/>
            <pc:sldMasterMk cId="3857744936" sldId="2147484138"/>
            <pc:sldLayoutMk cId="4243739512" sldId="2147484207"/>
          </pc:sldLayoutMkLst>
          <pc:spChg chg="del">
            <ac:chgData name="Foppa, Pedro" userId="78b15ebb-14ab-45f0-97b3-f50a9b67ce6d" providerId="ADAL" clId="{423C550B-CC57-7E4D-88B8-4D127BE51673}" dt="2020-05-27T13:39:31.243" v="173" actId="478"/>
            <ac:spMkLst>
              <pc:docMk/>
              <pc:sldMasterMk cId="3857744936" sldId="2147484138"/>
              <pc:sldLayoutMk cId="4243739512" sldId="2147484207"/>
              <ac:spMk id="9" creationId="{47433627-9A6E-ED41-B2A4-C0F3A6E4B4C1}"/>
            </ac:spMkLst>
          </pc:spChg>
          <pc:spChg chg="add mod">
            <ac:chgData name="Foppa, Pedro" userId="78b15ebb-14ab-45f0-97b3-f50a9b67ce6d" providerId="ADAL" clId="{423C550B-CC57-7E4D-88B8-4D127BE51673}" dt="2020-05-27T13:39:31.646" v="174"/>
            <ac:spMkLst>
              <pc:docMk/>
              <pc:sldMasterMk cId="3857744936" sldId="2147484138"/>
              <pc:sldLayoutMk cId="4243739512" sldId="2147484207"/>
              <ac:spMk id="11" creationId="{DC41670F-D9DB-3140-AAEA-4430FBF2D30A}"/>
            </ac:spMkLst>
          </pc:spChg>
        </pc:sldLayoutChg>
        <pc:sldLayoutChg chg="addSp delSp modSp">
          <pc:chgData name="Foppa, Pedro" userId="78b15ebb-14ab-45f0-97b3-f50a9b67ce6d" providerId="ADAL" clId="{423C550B-CC57-7E4D-88B8-4D127BE51673}" dt="2020-05-27T13:39:35.719" v="176"/>
          <pc:sldLayoutMkLst>
            <pc:docMk/>
            <pc:sldMasterMk cId="3857744936" sldId="2147484138"/>
            <pc:sldLayoutMk cId="3667487760" sldId="2147484208"/>
          </pc:sldLayoutMkLst>
          <pc:spChg chg="del">
            <ac:chgData name="Foppa, Pedro" userId="78b15ebb-14ab-45f0-97b3-f50a9b67ce6d" providerId="ADAL" clId="{423C550B-CC57-7E4D-88B8-4D127BE51673}" dt="2020-05-27T13:39:35.430" v="175" actId="478"/>
            <ac:spMkLst>
              <pc:docMk/>
              <pc:sldMasterMk cId="3857744936" sldId="2147484138"/>
              <pc:sldLayoutMk cId="3667487760" sldId="2147484208"/>
              <ac:spMk id="7" creationId="{ABD41683-8AD1-5C43-93A7-3955E8407921}"/>
            </ac:spMkLst>
          </pc:spChg>
          <pc:spChg chg="add mod">
            <ac:chgData name="Foppa, Pedro" userId="78b15ebb-14ab-45f0-97b3-f50a9b67ce6d" providerId="ADAL" clId="{423C550B-CC57-7E4D-88B8-4D127BE51673}" dt="2020-05-27T13:39:35.719" v="176"/>
            <ac:spMkLst>
              <pc:docMk/>
              <pc:sldMasterMk cId="3857744936" sldId="2147484138"/>
              <pc:sldLayoutMk cId="3667487760" sldId="2147484208"/>
              <ac:spMk id="8" creationId="{FE1C86EE-79CD-A844-BC58-36532ABD5C56}"/>
            </ac:spMkLst>
          </pc:spChg>
        </pc:sldLayoutChg>
        <pc:sldLayoutChg chg="addSp delSp modSp">
          <pc:chgData name="Foppa, Pedro" userId="78b15ebb-14ab-45f0-97b3-f50a9b67ce6d" providerId="ADAL" clId="{423C550B-CC57-7E4D-88B8-4D127BE51673}" dt="2020-05-27T13:39:40.025" v="178"/>
          <pc:sldLayoutMkLst>
            <pc:docMk/>
            <pc:sldMasterMk cId="3857744936" sldId="2147484138"/>
            <pc:sldLayoutMk cId="1386436423" sldId="2147484209"/>
          </pc:sldLayoutMkLst>
          <pc:spChg chg="del">
            <ac:chgData name="Foppa, Pedro" userId="78b15ebb-14ab-45f0-97b3-f50a9b67ce6d" providerId="ADAL" clId="{423C550B-CC57-7E4D-88B8-4D127BE51673}" dt="2020-05-27T13:39:39.398" v="177" actId="478"/>
            <ac:spMkLst>
              <pc:docMk/>
              <pc:sldMasterMk cId="3857744936" sldId="2147484138"/>
              <pc:sldLayoutMk cId="1386436423" sldId="2147484209"/>
              <ac:spMk id="6" creationId="{F8E97118-1B1B-AE45-B41F-CB96937DDBA3}"/>
            </ac:spMkLst>
          </pc:spChg>
          <pc:spChg chg="add mod">
            <ac:chgData name="Foppa, Pedro" userId="78b15ebb-14ab-45f0-97b3-f50a9b67ce6d" providerId="ADAL" clId="{423C550B-CC57-7E4D-88B8-4D127BE51673}" dt="2020-05-27T13:39:40.025" v="178"/>
            <ac:spMkLst>
              <pc:docMk/>
              <pc:sldMasterMk cId="3857744936" sldId="2147484138"/>
              <pc:sldLayoutMk cId="1386436423" sldId="2147484209"/>
              <ac:spMk id="8" creationId="{BC6158FE-928A-7845-B66A-66F0FE0F7F9C}"/>
            </ac:spMkLst>
          </pc:spChg>
        </pc:sldLayoutChg>
        <pc:sldLayoutChg chg="addSp delSp modSp">
          <pc:chgData name="Foppa, Pedro" userId="78b15ebb-14ab-45f0-97b3-f50a9b67ce6d" providerId="ADAL" clId="{423C550B-CC57-7E4D-88B8-4D127BE51673}" dt="2020-05-27T13:39:44.857" v="180"/>
          <pc:sldLayoutMkLst>
            <pc:docMk/>
            <pc:sldMasterMk cId="3857744936" sldId="2147484138"/>
            <pc:sldLayoutMk cId="860773480" sldId="2147484210"/>
          </pc:sldLayoutMkLst>
          <pc:spChg chg="del">
            <ac:chgData name="Foppa, Pedro" userId="78b15ebb-14ab-45f0-97b3-f50a9b67ce6d" providerId="ADAL" clId="{423C550B-CC57-7E4D-88B8-4D127BE51673}" dt="2020-05-27T13:39:44.304" v="179" actId="478"/>
            <ac:spMkLst>
              <pc:docMk/>
              <pc:sldMasterMk cId="3857744936" sldId="2147484138"/>
              <pc:sldLayoutMk cId="860773480" sldId="2147484210"/>
              <ac:spMk id="6" creationId="{F884EE8F-5F8D-DD45-B2E1-D403EC7D801D}"/>
            </ac:spMkLst>
          </pc:spChg>
          <pc:spChg chg="add mod">
            <ac:chgData name="Foppa, Pedro" userId="78b15ebb-14ab-45f0-97b3-f50a9b67ce6d" providerId="ADAL" clId="{423C550B-CC57-7E4D-88B8-4D127BE51673}" dt="2020-05-27T13:39:44.857" v="180"/>
            <ac:spMkLst>
              <pc:docMk/>
              <pc:sldMasterMk cId="3857744936" sldId="2147484138"/>
              <pc:sldLayoutMk cId="860773480" sldId="2147484210"/>
              <ac:spMk id="8" creationId="{83FBF726-3A82-7143-ACCB-5046CC509D9D}"/>
            </ac:spMkLst>
          </pc:spChg>
        </pc:sldLayoutChg>
        <pc:sldLayoutChg chg="addSp delSp modSp">
          <pc:chgData name="Foppa, Pedro" userId="78b15ebb-14ab-45f0-97b3-f50a9b67ce6d" providerId="ADAL" clId="{423C550B-CC57-7E4D-88B8-4D127BE51673}" dt="2020-05-27T13:39:47.896" v="182"/>
          <pc:sldLayoutMkLst>
            <pc:docMk/>
            <pc:sldMasterMk cId="3857744936" sldId="2147484138"/>
            <pc:sldLayoutMk cId="2342834896" sldId="2147484216"/>
          </pc:sldLayoutMkLst>
          <pc:spChg chg="add mod">
            <ac:chgData name="Foppa, Pedro" userId="78b15ebb-14ab-45f0-97b3-f50a9b67ce6d" providerId="ADAL" clId="{423C550B-CC57-7E4D-88B8-4D127BE51673}" dt="2020-05-27T13:39:47.896" v="182"/>
            <ac:spMkLst>
              <pc:docMk/>
              <pc:sldMasterMk cId="3857744936" sldId="2147484138"/>
              <pc:sldLayoutMk cId="2342834896" sldId="2147484216"/>
              <ac:spMk id="11" creationId="{0270B6DD-EFD0-B148-AC2D-17D9B4352A1A}"/>
            </ac:spMkLst>
          </pc:spChg>
          <pc:spChg chg="del">
            <ac:chgData name="Foppa, Pedro" userId="78b15ebb-14ab-45f0-97b3-f50a9b67ce6d" providerId="ADAL" clId="{423C550B-CC57-7E4D-88B8-4D127BE51673}" dt="2020-05-27T13:39:47.609" v="181" actId="478"/>
            <ac:spMkLst>
              <pc:docMk/>
              <pc:sldMasterMk cId="3857744936" sldId="2147484138"/>
              <pc:sldLayoutMk cId="2342834896" sldId="2147484216"/>
              <ac:spMk id="12" creationId="{8AF53269-C01B-2640-A98E-C0D182477EBB}"/>
            </ac:spMkLst>
          </pc:spChg>
        </pc:sldLayoutChg>
      </pc:sldMasterChg>
    </pc:docChg>
  </pc:docChgLst>
  <pc:docChgLst>
    <pc:chgData name="Waller, Michelle" userId="269c6baa-3bea-43e2-b302-c27845c1a42b" providerId="ADAL" clId="{8D9CFA16-5F47-0841-B344-C8F3D89C5ADA}"/>
    <pc:docChg chg="undo custSel addSld delSld modSld sldOrd">
      <pc:chgData name="Waller, Michelle" userId="269c6baa-3bea-43e2-b302-c27845c1a42b" providerId="ADAL" clId="{8D9CFA16-5F47-0841-B344-C8F3D89C5ADA}" dt="2020-09-23T09:21:21.687" v="773" actId="255"/>
      <pc:docMkLst>
        <pc:docMk/>
      </pc:docMkLst>
      <pc:sldChg chg="addSp delSp modSp mod modClrScheme chgLayout">
        <pc:chgData name="Waller, Michelle" userId="269c6baa-3bea-43e2-b302-c27845c1a42b" providerId="ADAL" clId="{8D9CFA16-5F47-0841-B344-C8F3D89C5ADA}" dt="2020-09-22T16:00:14.933" v="469" actId="2711"/>
        <pc:sldMkLst>
          <pc:docMk/>
          <pc:sldMk cId="1112600258" sldId="462"/>
        </pc:sldMkLst>
        <pc:spChg chg="mod ord">
          <ac:chgData name="Waller, Michelle" userId="269c6baa-3bea-43e2-b302-c27845c1a42b" providerId="ADAL" clId="{8D9CFA16-5F47-0841-B344-C8F3D89C5ADA}" dt="2020-09-22T14:21:02.339" v="30" actId="20577"/>
          <ac:spMkLst>
            <pc:docMk/>
            <pc:sldMk cId="1112600258" sldId="462"/>
            <ac:spMk id="2" creationId="{00000000-0000-0000-0000-000000000000}"/>
          </ac:spMkLst>
        </pc:spChg>
        <pc:spChg chg="mod ord">
          <ac:chgData name="Waller, Michelle" userId="269c6baa-3bea-43e2-b302-c27845c1a42b" providerId="ADAL" clId="{8D9CFA16-5F47-0841-B344-C8F3D89C5ADA}" dt="2020-09-22T16:00:14.933" v="469" actId="2711"/>
          <ac:spMkLst>
            <pc:docMk/>
            <pc:sldMk cId="1112600258" sldId="462"/>
            <ac:spMk id="3" creationId="{00000000-0000-0000-0000-000000000000}"/>
          </ac:spMkLst>
        </pc:spChg>
        <pc:spChg chg="add del mod">
          <ac:chgData name="Waller, Michelle" userId="269c6baa-3bea-43e2-b302-c27845c1a42b" providerId="ADAL" clId="{8D9CFA16-5F47-0841-B344-C8F3D89C5ADA}" dt="2020-09-22T14:20:34.997" v="22"/>
          <ac:spMkLst>
            <pc:docMk/>
            <pc:sldMk cId="1112600258" sldId="462"/>
            <ac:spMk id="6" creationId="{2D7BEF50-3D35-8244-8ECC-65BE92057937}"/>
          </ac:spMkLst>
        </pc:spChg>
        <pc:spChg chg="add del mod">
          <ac:chgData name="Waller, Michelle" userId="269c6baa-3bea-43e2-b302-c27845c1a42b" providerId="ADAL" clId="{8D9CFA16-5F47-0841-B344-C8F3D89C5ADA}" dt="2020-09-22T14:20:45.470" v="26" actId="478"/>
          <ac:spMkLst>
            <pc:docMk/>
            <pc:sldMk cId="1112600258" sldId="462"/>
            <ac:spMk id="7" creationId="{554713F8-BD30-7443-B4AF-6849ACE60237}"/>
          </ac:spMkLst>
        </pc:spChg>
        <pc:picChg chg="del">
          <ac:chgData name="Waller, Michelle" userId="269c6baa-3bea-43e2-b302-c27845c1a42b" providerId="ADAL" clId="{8D9CFA16-5F47-0841-B344-C8F3D89C5ADA}" dt="2020-09-22T15:20:12.850" v="246" actId="478"/>
          <ac:picMkLst>
            <pc:docMk/>
            <pc:sldMk cId="1112600258" sldId="462"/>
            <ac:picMk id="4" creationId="{00000000-0000-0000-0000-000000000000}"/>
          </ac:picMkLst>
        </pc:picChg>
      </pc:sldChg>
      <pc:sldChg chg="del">
        <pc:chgData name="Waller, Michelle" userId="269c6baa-3bea-43e2-b302-c27845c1a42b" providerId="ADAL" clId="{8D9CFA16-5F47-0841-B344-C8F3D89C5ADA}" dt="2020-09-22T14:23:36.086" v="31" actId="2696"/>
        <pc:sldMkLst>
          <pc:docMk/>
          <pc:sldMk cId="1592991364" sldId="612"/>
        </pc:sldMkLst>
      </pc:sldChg>
      <pc:sldChg chg="del">
        <pc:chgData name="Waller, Michelle" userId="269c6baa-3bea-43e2-b302-c27845c1a42b" providerId="ADAL" clId="{8D9CFA16-5F47-0841-B344-C8F3D89C5ADA}" dt="2020-09-22T14:23:37.533" v="32" actId="2696"/>
        <pc:sldMkLst>
          <pc:docMk/>
          <pc:sldMk cId="173039075" sldId="613"/>
        </pc:sldMkLst>
      </pc:sldChg>
      <pc:sldChg chg="modSp mod modClrScheme chgLayout">
        <pc:chgData name="Waller, Michelle" userId="269c6baa-3bea-43e2-b302-c27845c1a42b" providerId="ADAL" clId="{8D9CFA16-5F47-0841-B344-C8F3D89C5ADA}" dt="2020-09-23T09:10:01.712" v="701" actId="255"/>
        <pc:sldMkLst>
          <pc:docMk/>
          <pc:sldMk cId="3329272137" sldId="614"/>
        </pc:sldMkLst>
        <pc:spChg chg="mod ord">
          <ac:chgData name="Waller, Michelle" userId="269c6baa-3bea-43e2-b302-c27845c1a42b" providerId="ADAL" clId="{8D9CFA16-5F47-0841-B344-C8F3D89C5ADA}" dt="2020-09-23T09:10:01.712" v="701" actId="255"/>
          <ac:spMkLst>
            <pc:docMk/>
            <pc:sldMk cId="3329272137" sldId="614"/>
            <ac:spMk id="2" creationId="{00000000-0000-0000-0000-000000000000}"/>
          </ac:spMkLst>
        </pc:spChg>
        <pc:spChg chg="mod ord">
          <ac:chgData name="Waller, Michelle" userId="269c6baa-3bea-43e2-b302-c27845c1a42b" providerId="ADAL" clId="{8D9CFA16-5F47-0841-B344-C8F3D89C5ADA}" dt="2020-09-22T16:37:20.758" v="557" actId="700"/>
          <ac:spMkLst>
            <pc:docMk/>
            <pc:sldMk cId="3329272137" sldId="614"/>
            <ac:spMk id="5" creationId="{00000000-0000-0000-0000-000000000000}"/>
          </ac:spMkLst>
        </pc:spChg>
      </pc:sldChg>
      <pc:sldChg chg="modSp mod modClrScheme chgLayout">
        <pc:chgData name="Waller, Michelle" userId="269c6baa-3bea-43e2-b302-c27845c1a42b" providerId="ADAL" clId="{8D9CFA16-5F47-0841-B344-C8F3D89C5ADA}" dt="2020-09-23T09:10:18.817" v="703" actId="255"/>
        <pc:sldMkLst>
          <pc:docMk/>
          <pc:sldMk cId="1258270248" sldId="616"/>
        </pc:sldMkLst>
        <pc:spChg chg="mod ord">
          <ac:chgData name="Waller, Michelle" userId="269c6baa-3bea-43e2-b302-c27845c1a42b" providerId="ADAL" clId="{8D9CFA16-5F47-0841-B344-C8F3D89C5ADA}" dt="2020-09-22T15:25:38.660" v="249" actId="700"/>
          <ac:spMkLst>
            <pc:docMk/>
            <pc:sldMk cId="1258270248" sldId="616"/>
            <ac:spMk id="3" creationId="{00000000-0000-0000-0000-000000000000}"/>
          </ac:spMkLst>
        </pc:spChg>
        <pc:spChg chg="mod ord">
          <ac:chgData name="Waller, Michelle" userId="269c6baa-3bea-43e2-b302-c27845c1a42b" providerId="ADAL" clId="{8D9CFA16-5F47-0841-B344-C8F3D89C5ADA}" dt="2020-09-23T09:10:18.817" v="703" actId="255"/>
          <ac:spMkLst>
            <pc:docMk/>
            <pc:sldMk cId="1258270248" sldId="616"/>
            <ac:spMk id="9" creationId="{00000000-0000-0000-0000-000000000000}"/>
          </ac:spMkLst>
        </pc:spChg>
      </pc:sldChg>
      <pc:sldChg chg="del">
        <pc:chgData name="Waller, Michelle" userId="269c6baa-3bea-43e2-b302-c27845c1a42b" providerId="ADAL" clId="{8D9CFA16-5F47-0841-B344-C8F3D89C5ADA}" dt="2020-09-22T15:10:56.880" v="244" actId="2696"/>
        <pc:sldMkLst>
          <pc:docMk/>
          <pc:sldMk cId="3031212613" sldId="617"/>
        </pc:sldMkLst>
      </pc:sldChg>
      <pc:sldChg chg="del">
        <pc:chgData name="Waller, Michelle" userId="269c6baa-3bea-43e2-b302-c27845c1a42b" providerId="ADAL" clId="{8D9CFA16-5F47-0841-B344-C8F3D89C5ADA}" dt="2020-09-22T15:11:00.769" v="245" actId="2696"/>
        <pc:sldMkLst>
          <pc:docMk/>
          <pc:sldMk cId="3727644893" sldId="618"/>
        </pc:sldMkLst>
      </pc:sldChg>
      <pc:sldChg chg="del">
        <pc:chgData name="Waller, Michelle" userId="269c6baa-3bea-43e2-b302-c27845c1a42b" providerId="ADAL" clId="{8D9CFA16-5F47-0841-B344-C8F3D89C5ADA}" dt="2020-09-22T16:34:21.093" v="549" actId="2696"/>
        <pc:sldMkLst>
          <pc:docMk/>
          <pc:sldMk cId="2191652147" sldId="751"/>
        </pc:sldMkLst>
      </pc:sldChg>
      <pc:sldChg chg="modSp add mod ord modClrScheme chgLayout">
        <pc:chgData name="Waller, Michelle" userId="269c6baa-3bea-43e2-b302-c27845c1a42b" providerId="ADAL" clId="{8D9CFA16-5F47-0841-B344-C8F3D89C5ADA}" dt="2020-09-23T09:18:39.564" v="761" actId="255"/>
        <pc:sldMkLst>
          <pc:docMk/>
          <pc:sldMk cId="856531162" sldId="752"/>
        </pc:sldMkLst>
        <pc:spChg chg="mod ord">
          <ac:chgData name="Waller, Michelle" userId="269c6baa-3bea-43e2-b302-c27845c1a42b" providerId="ADAL" clId="{8D9CFA16-5F47-0841-B344-C8F3D89C5ADA}" dt="2020-09-23T09:18:39.564" v="761" actId="255"/>
          <ac:spMkLst>
            <pc:docMk/>
            <pc:sldMk cId="856531162" sldId="752"/>
            <ac:spMk id="2" creationId="{00000000-0000-0000-0000-000000000000}"/>
          </ac:spMkLst>
        </pc:spChg>
        <pc:spChg chg="mod ord">
          <ac:chgData name="Waller, Michelle" userId="269c6baa-3bea-43e2-b302-c27845c1a42b" providerId="ADAL" clId="{8D9CFA16-5F47-0841-B344-C8F3D89C5ADA}" dt="2020-09-22T15:26:04.118" v="250" actId="700"/>
          <ac:spMkLst>
            <pc:docMk/>
            <pc:sldMk cId="856531162" sldId="752"/>
            <ac:spMk id="5" creationId="{00000000-0000-0000-0000-000000000000}"/>
          </ac:spMkLst>
        </pc:spChg>
      </pc:sldChg>
      <pc:sldChg chg="addSp delSp modSp add del mod modClrScheme chgLayout">
        <pc:chgData name="Waller, Michelle" userId="269c6baa-3bea-43e2-b302-c27845c1a42b" providerId="ADAL" clId="{8D9CFA16-5F47-0841-B344-C8F3D89C5ADA}" dt="2020-09-23T09:20:55.106" v="771" actId="255"/>
        <pc:sldMkLst>
          <pc:docMk/>
          <pc:sldMk cId="2660385598" sldId="753"/>
        </pc:sldMkLst>
        <pc:spChg chg="add del mod ord">
          <ac:chgData name="Waller, Michelle" userId="269c6baa-3bea-43e2-b302-c27845c1a42b" providerId="ADAL" clId="{8D9CFA16-5F47-0841-B344-C8F3D89C5ADA}" dt="2020-09-22T16:40:15.136" v="561" actId="700"/>
          <ac:spMkLst>
            <pc:docMk/>
            <pc:sldMk cId="2660385598" sldId="753"/>
            <ac:spMk id="2" creationId="{371501C6-DB67-A84D-ABED-88A1963BC914}"/>
          </ac:spMkLst>
        </pc:spChg>
        <pc:spChg chg="del mod ord">
          <ac:chgData name="Waller, Michelle" userId="269c6baa-3bea-43e2-b302-c27845c1a42b" providerId="ADAL" clId="{8D9CFA16-5F47-0841-B344-C8F3D89C5ADA}" dt="2020-09-22T14:57:50.930" v="201" actId="700"/>
          <ac:spMkLst>
            <pc:docMk/>
            <pc:sldMk cId="2660385598" sldId="753"/>
            <ac:spMk id="2" creationId="{75EA579B-AAC0-964C-824C-BBC25EB3F661}"/>
          </ac:spMkLst>
        </pc:spChg>
        <pc:spChg chg="add mod">
          <ac:chgData name="Waller, Michelle" userId="269c6baa-3bea-43e2-b302-c27845c1a42b" providerId="ADAL" clId="{8D9CFA16-5F47-0841-B344-C8F3D89C5ADA}" dt="2020-09-23T08:05:48.311" v="671" actId="207"/>
          <ac:spMkLst>
            <pc:docMk/>
            <pc:sldMk cId="2660385598" sldId="753"/>
            <ac:spMk id="2" creationId="{95A0AEC5-397B-E446-A3AD-1862F25860B9}"/>
          </ac:spMkLst>
        </pc:spChg>
        <pc:spChg chg="mod ord">
          <ac:chgData name="Waller, Michelle" userId="269c6baa-3bea-43e2-b302-c27845c1a42b" providerId="ADAL" clId="{8D9CFA16-5F47-0841-B344-C8F3D89C5ADA}" dt="2020-09-23T07:53:01.896" v="593" actId="700"/>
          <ac:spMkLst>
            <pc:docMk/>
            <pc:sldMk cId="2660385598" sldId="753"/>
            <ac:spMk id="3" creationId="{5BB999F5-B4DA-B945-9729-AF75695806C2}"/>
          </ac:spMkLst>
        </pc:spChg>
        <pc:spChg chg="del mod ord">
          <ac:chgData name="Waller, Michelle" userId="269c6baa-3bea-43e2-b302-c27845c1a42b" providerId="ADAL" clId="{8D9CFA16-5F47-0841-B344-C8F3D89C5ADA}" dt="2020-09-22T14:57:50.930" v="201" actId="700"/>
          <ac:spMkLst>
            <pc:docMk/>
            <pc:sldMk cId="2660385598" sldId="753"/>
            <ac:spMk id="4" creationId="{0211AED4-C30C-5F4B-AF2A-0FFA6642BA84}"/>
          </ac:spMkLst>
        </pc:spChg>
        <pc:spChg chg="add del mod ord">
          <ac:chgData name="Waller, Michelle" userId="269c6baa-3bea-43e2-b302-c27845c1a42b" providerId="ADAL" clId="{8D9CFA16-5F47-0841-B344-C8F3D89C5ADA}" dt="2020-09-22T14:58:43.609" v="202" actId="700"/>
          <ac:spMkLst>
            <pc:docMk/>
            <pc:sldMk cId="2660385598" sldId="753"/>
            <ac:spMk id="5" creationId="{9FF45EDB-40F8-E249-9B49-72020CF76704}"/>
          </ac:spMkLst>
        </pc:spChg>
        <pc:spChg chg="add del mod ord">
          <ac:chgData name="Waller, Michelle" userId="269c6baa-3bea-43e2-b302-c27845c1a42b" providerId="ADAL" clId="{8D9CFA16-5F47-0841-B344-C8F3D89C5ADA}" dt="2020-09-22T14:58:43.609" v="202" actId="700"/>
          <ac:spMkLst>
            <pc:docMk/>
            <pc:sldMk cId="2660385598" sldId="753"/>
            <ac:spMk id="6" creationId="{38F4E024-1E26-6241-96F8-A573331A762C}"/>
          </ac:spMkLst>
        </pc:spChg>
        <pc:spChg chg="add del mod ord">
          <ac:chgData name="Waller, Michelle" userId="269c6baa-3bea-43e2-b302-c27845c1a42b" providerId="ADAL" clId="{8D9CFA16-5F47-0841-B344-C8F3D89C5ADA}" dt="2020-09-22T14:58:43.609" v="202" actId="700"/>
          <ac:spMkLst>
            <pc:docMk/>
            <pc:sldMk cId="2660385598" sldId="753"/>
            <ac:spMk id="7" creationId="{92C6F3D8-9105-5E46-9384-DC1A6220DA1A}"/>
          </ac:spMkLst>
        </pc:spChg>
        <pc:spChg chg="add mod">
          <ac:chgData name="Waller, Michelle" userId="269c6baa-3bea-43e2-b302-c27845c1a42b" providerId="ADAL" clId="{8D9CFA16-5F47-0841-B344-C8F3D89C5ADA}" dt="2020-09-22T16:41:04.896" v="565"/>
          <ac:spMkLst>
            <pc:docMk/>
            <pc:sldMk cId="2660385598" sldId="753"/>
            <ac:spMk id="7" creationId="{DBF3EBAE-9F8C-D149-9DFF-FFDAFDFF74C5}"/>
          </ac:spMkLst>
        </pc:spChg>
        <pc:spChg chg="add mod ord">
          <ac:chgData name="Waller, Michelle" userId="269c6baa-3bea-43e2-b302-c27845c1a42b" providerId="ADAL" clId="{8D9CFA16-5F47-0841-B344-C8F3D89C5ADA}" dt="2020-09-23T07:53:01.896" v="593" actId="700"/>
          <ac:spMkLst>
            <pc:docMk/>
            <pc:sldMk cId="2660385598" sldId="753"/>
            <ac:spMk id="8" creationId="{AAF02E37-03DE-714A-B93D-34F9AE64C22B}"/>
          </ac:spMkLst>
        </pc:spChg>
        <pc:spChg chg="add mod ord">
          <ac:chgData name="Waller, Michelle" userId="269c6baa-3bea-43e2-b302-c27845c1a42b" providerId="ADAL" clId="{8D9CFA16-5F47-0841-B344-C8F3D89C5ADA}" dt="2020-09-23T09:20:55.106" v="771" actId="255"/>
          <ac:spMkLst>
            <pc:docMk/>
            <pc:sldMk cId="2660385598" sldId="753"/>
            <ac:spMk id="9" creationId="{28BFD558-7C1A-3A4A-8CE5-9F2C19E807EE}"/>
          </ac:spMkLst>
        </pc:spChg>
        <pc:picChg chg="add mod">
          <ac:chgData name="Waller, Michelle" userId="269c6baa-3bea-43e2-b302-c27845c1a42b" providerId="ADAL" clId="{8D9CFA16-5F47-0841-B344-C8F3D89C5ADA}" dt="2020-09-22T15:04:28.450" v="218" actId="1076"/>
          <ac:picMkLst>
            <pc:docMk/>
            <pc:sldMk cId="2660385598" sldId="753"/>
            <ac:picMk id="10" creationId="{AE4600EF-A121-6F45-902B-CBE689550580}"/>
          </ac:picMkLst>
        </pc:picChg>
      </pc:sldChg>
      <pc:sldChg chg="modSp add mod ord modClrScheme chgLayout">
        <pc:chgData name="Waller, Michelle" userId="269c6baa-3bea-43e2-b302-c27845c1a42b" providerId="ADAL" clId="{8D9CFA16-5F47-0841-B344-C8F3D89C5ADA}" dt="2020-09-23T07:53:18.327" v="594" actId="700"/>
        <pc:sldMkLst>
          <pc:docMk/>
          <pc:sldMk cId="3029155676" sldId="754"/>
        </pc:sldMkLst>
        <pc:spChg chg="mod ord">
          <ac:chgData name="Waller, Michelle" userId="269c6baa-3bea-43e2-b302-c27845c1a42b" providerId="ADAL" clId="{8D9CFA16-5F47-0841-B344-C8F3D89C5ADA}" dt="2020-09-23T07:53:18.327" v="594" actId="700"/>
          <ac:spMkLst>
            <pc:docMk/>
            <pc:sldMk cId="3029155676" sldId="754"/>
            <ac:spMk id="2" creationId="{00000000-0000-0000-0000-000000000000}"/>
          </ac:spMkLst>
        </pc:spChg>
        <pc:spChg chg="mod ord">
          <ac:chgData name="Waller, Michelle" userId="269c6baa-3bea-43e2-b302-c27845c1a42b" providerId="ADAL" clId="{8D9CFA16-5F47-0841-B344-C8F3D89C5ADA}" dt="2020-09-23T07:53:18.327" v="594" actId="700"/>
          <ac:spMkLst>
            <pc:docMk/>
            <pc:sldMk cId="3029155676" sldId="754"/>
            <ac:spMk id="5" creationId="{00000000-0000-0000-0000-000000000000}"/>
          </ac:spMkLst>
        </pc:spChg>
      </pc:sldChg>
      <pc:sldChg chg="modSp add mod modClrScheme chgLayout">
        <pc:chgData name="Waller, Michelle" userId="269c6baa-3bea-43e2-b302-c27845c1a42b" providerId="ADAL" clId="{8D9CFA16-5F47-0841-B344-C8F3D89C5ADA}" dt="2020-09-23T07:53:55.665" v="595" actId="700"/>
        <pc:sldMkLst>
          <pc:docMk/>
          <pc:sldMk cId="36629818" sldId="755"/>
        </pc:sldMkLst>
        <pc:spChg chg="mod ord">
          <ac:chgData name="Waller, Michelle" userId="269c6baa-3bea-43e2-b302-c27845c1a42b" providerId="ADAL" clId="{8D9CFA16-5F47-0841-B344-C8F3D89C5ADA}" dt="2020-09-23T07:53:55.665" v="595" actId="700"/>
          <ac:spMkLst>
            <pc:docMk/>
            <pc:sldMk cId="36629818" sldId="755"/>
            <ac:spMk id="2" creationId="{00000000-0000-0000-0000-000000000000}"/>
          </ac:spMkLst>
        </pc:spChg>
        <pc:spChg chg="mod ord">
          <ac:chgData name="Waller, Michelle" userId="269c6baa-3bea-43e2-b302-c27845c1a42b" providerId="ADAL" clId="{8D9CFA16-5F47-0841-B344-C8F3D89C5ADA}" dt="2020-09-23T07:53:55.665" v="595" actId="700"/>
          <ac:spMkLst>
            <pc:docMk/>
            <pc:sldMk cId="36629818" sldId="755"/>
            <ac:spMk id="5" creationId="{00000000-0000-0000-0000-000000000000}"/>
          </ac:spMkLst>
        </pc:spChg>
      </pc:sldChg>
      <pc:sldChg chg="addSp delSp modSp add mod modClrScheme chgLayout">
        <pc:chgData name="Waller, Michelle" userId="269c6baa-3bea-43e2-b302-c27845c1a42b" providerId="ADAL" clId="{8D9CFA16-5F47-0841-B344-C8F3D89C5ADA}" dt="2020-09-23T07:54:34.849" v="598" actId="14100"/>
        <pc:sldMkLst>
          <pc:docMk/>
          <pc:sldMk cId="441115752" sldId="756"/>
        </pc:sldMkLst>
        <pc:spChg chg="mod ord">
          <ac:chgData name="Waller, Michelle" userId="269c6baa-3bea-43e2-b302-c27845c1a42b" providerId="ADAL" clId="{8D9CFA16-5F47-0841-B344-C8F3D89C5ADA}" dt="2020-09-23T07:54:26.323" v="596" actId="700"/>
          <ac:spMkLst>
            <pc:docMk/>
            <pc:sldMk cId="441115752" sldId="756"/>
            <ac:spMk id="2" creationId="{00000000-0000-0000-0000-000000000000}"/>
          </ac:spMkLst>
        </pc:spChg>
        <pc:spChg chg="add del mod ord">
          <ac:chgData name="Waller, Michelle" userId="269c6baa-3bea-43e2-b302-c27845c1a42b" providerId="ADAL" clId="{8D9CFA16-5F47-0841-B344-C8F3D89C5ADA}" dt="2020-09-22T16:23:34.100" v="505" actId="700"/>
          <ac:spMkLst>
            <pc:docMk/>
            <pc:sldMk cId="441115752" sldId="756"/>
            <ac:spMk id="3" creationId="{2E5B2C6F-6D20-3648-8DC9-BC479BF20463}"/>
          </ac:spMkLst>
        </pc:spChg>
        <pc:spChg chg="add del mod ord">
          <ac:chgData name="Waller, Michelle" userId="269c6baa-3bea-43e2-b302-c27845c1a42b" providerId="ADAL" clId="{8D9CFA16-5F47-0841-B344-C8F3D89C5ADA}" dt="2020-09-22T16:24:16.490" v="509" actId="700"/>
          <ac:spMkLst>
            <pc:docMk/>
            <pc:sldMk cId="441115752" sldId="756"/>
            <ac:spMk id="4" creationId="{673E8AED-5E31-0F40-9348-CD12494C769C}"/>
          </ac:spMkLst>
        </pc:spChg>
        <pc:spChg chg="mod ord">
          <ac:chgData name="Waller, Michelle" userId="269c6baa-3bea-43e2-b302-c27845c1a42b" providerId="ADAL" clId="{8D9CFA16-5F47-0841-B344-C8F3D89C5ADA}" dt="2020-09-23T07:54:34.849" v="598" actId="14100"/>
          <ac:spMkLst>
            <pc:docMk/>
            <pc:sldMk cId="441115752" sldId="756"/>
            <ac:spMk id="5" creationId="{00000000-0000-0000-0000-000000000000}"/>
          </ac:spMkLst>
        </pc:spChg>
        <pc:spChg chg="add del mod ord">
          <ac:chgData name="Waller, Michelle" userId="269c6baa-3bea-43e2-b302-c27845c1a42b" providerId="ADAL" clId="{8D9CFA16-5F47-0841-B344-C8F3D89C5ADA}" dt="2020-09-22T16:29:48.873" v="537" actId="700"/>
          <ac:spMkLst>
            <pc:docMk/>
            <pc:sldMk cId="441115752" sldId="756"/>
            <ac:spMk id="6" creationId="{90DEBBED-712C-5042-88D4-7B6AB7AD712A}"/>
          </ac:spMkLst>
        </pc:spChg>
        <pc:spChg chg="add del mod">
          <ac:chgData name="Waller, Michelle" userId="269c6baa-3bea-43e2-b302-c27845c1a42b" providerId="ADAL" clId="{8D9CFA16-5F47-0841-B344-C8F3D89C5ADA}" dt="2020-09-22T16:29:57.817" v="539" actId="478"/>
          <ac:spMkLst>
            <pc:docMk/>
            <pc:sldMk cId="441115752" sldId="756"/>
            <ac:spMk id="7" creationId="{4ABA3663-E3DE-E649-8E75-AC1FD941E847}"/>
          </ac:spMkLst>
        </pc:spChg>
        <pc:spChg chg="add mod">
          <ac:chgData name="Waller, Michelle" userId="269c6baa-3bea-43e2-b302-c27845c1a42b" providerId="ADAL" clId="{8D9CFA16-5F47-0841-B344-C8F3D89C5ADA}" dt="2020-09-22T16:30:10.629" v="541" actId="27636"/>
          <ac:spMkLst>
            <pc:docMk/>
            <pc:sldMk cId="441115752" sldId="756"/>
            <ac:spMk id="8" creationId="{C6D6E3E7-02BC-0C4A-ADEA-08A0C50BC61A}"/>
          </ac:spMkLst>
        </pc:spChg>
      </pc:sldChg>
      <pc:sldChg chg="addSp delSp modSp add mod ord modClrScheme chgLayout">
        <pc:chgData name="Waller, Michelle" userId="269c6baa-3bea-43e2-b302-c27845c1a42b" providerId="ADAL" clId="{8D9CFA16-5F47-0841-B344-C8F3D89C5ADA}" dt="2020-09-23T09:12:02.887" v="716" actId="20577"/>
        <pc:sldMkLst>
          <pc:docMk/>
          <pc:sldMk cId="2937639649" sldId="757"/>
        </pc:sldMkLst>
        <pc:spChg chg="mod ord">
          <ac:chgData name="Waller, Michelle" userId="269c6baa-3bea-43e2-b302-c27845c1a42b" providerId="ADAL" clId="{8D9CFA16-5F47-0841-B344-C8F3D89C5ADA}" dt="2020-09-23T07:55:48.272" v="599" actId="700"/>
          <ac:spMkLst>
            <pc:docMk/>
            <pc:sldMk cId="2937639649" sldId="757"/>
            <ac:spMk id="3" creationId="{5BB999F5-B4DA-B945-9729-AF75695806C2}"/>
          </ac:spMkLst>
        </pc:spChg>
        <pc:spChg chg="add mod">
          <ac:chgData name="Waller, Michelle" userId="269c6baa-3bea-43e2-b302-c27845c1a42b" providerId="ADAL" clId="{8D9CFA16-5F47-0841-B344-C8F3D89C5ADA}" dt="2020-09-23T08:05:36.594" v="669" actId="207"/>
          <ac:spMkLst>
            <pc:docMk/>
            <pc:sldMk cId="2937639649" sldId="757"/>
            <ac:spMk id="6" creationId="{7AAF69E9-0572-7446-91CD-254A37451DF2}"/>
          </ac:spMkLst>
        </pc:spChg>
        <pc:spChg chg="mod ord">
          <ac:chgData name="Waller, Michelle" userId="269c6baa-3bea-43e2-b302-c27845c1a42b" providerId="ADAL" clId="{8D9CFA16-5F47-0841-B344-C8F3D89C5ADA}" dt="2020-09-23T07:55:48.272" v="599" actId="700"/>
          <ac:spMkLst>
            <pc:docMk/>
            <pc:sldMk cId="2937639649" sldId="757"/>
            <ac:spMk id="8" creationId="{AAF02E37-03DE-714A-B93D-34F9AE64C22B}"/>
          </ac:spMkLst>
        </pc:spChg>
        <pc:spChg chg="mod ord">
          <ac:chgData name="Waller, Michelle" userId="269c6baa-3bea-43e2-b302-c27845c1a42b" providerId="ADAL" clId="{8D9CFA16-5F47-0841-B344-C8F3D89C5ADA}" dt="2020-09-23T09:12:02.887" v="716" actId="20577"/>
          <ac:spMkLst>
            <pc:docMk/>
            <pc:sldMk cId="2937639649" sldId="757"/>
            <ac:spMk id="9" creationId="{28BFD558-7C1A-3A4A-8CE5-9F2C19E807EE}"/>
          </ac:spMkLst>
        </pc:spChg>
        <pc:picChg chg="add mod">
          <ac:chgData name="Waller, Michelle" userId="269c6baa-3bea-43e2-b302-c27845c1a42b" providerId="ADAL" clId="{8D9CFA16-5F47-0841-B344-C8F3D89C5ADA}" dt="2020-09-23T07:58:41.731" v="642" actId="1076"/>
          <ac:picMkLst>
            <pc:docMk/>
            <pc:sldMk cId="2937639649" sldId="757"/>
            <ac:picMk id="7" creationId="{B1F6417E-E978-BE4C-94D3-428F01CA110F}"/>
          </ac:picMkLst>
        </pc:picChg>
        <pc:picChg chg="del">
          <ac:chgData name="Waller, Michelle" userId="269c6baa-3bea-43e2-b302-c27845c1a42b" providerId="ADAL" clId="{8D9CFA16-5F47-0841-B344-C8F3D89C5ADA}" dt="2020-09-23T07:55:59.529" v="600" actId="478"/>
          <ac:picMkLst>
            <pc:docMk/>
            <pc:sldMk cId="2937639649" sldId="757"/>
            <ac:picMk id="10" creationId="{AE4600EF-A121-6F45-902B-CBE689550580}"/>
          </ac:picMkLst>
        </pc:picChg>
      </pc:sldChg>
      <pc:sldChg chg="delSp modSp add mod">
        <pc:chgData name="Waller, Michelle" userId="269c6baa-3bea-43e2-b302-c27845c1a42b" providerId="ADAL" clId="{8D9CFA16-5F47-0841-B344-C8F3D89C5ADA}" dt="2020-09-23T09:21:21.687" v="773" actId="255"/>
        <pc:sldMkLst>
          <pc:docMk/>
          <pc:sldMk cId="1116385079" sldId="758"/>
        </pc:sldMkLst>
        <pc:spChg chg="del">
          <ac:chgData name="Waller, Michelle" userId="269c6baa-3bea-43e2-b302-c27845c1a42b" providerId="ADAL" clId="{8D9CFA16-5F47-0841-B344-C8F3D89C5ADA}" dt="2020-09-23T08:00:50.140" v="645" actId="478"/>
          <ac:spMkLst>
            <pc:docMk/>
            <pc:sldMk cId="1116385079" sldId="758"/>
            <ac:spMk id="6" creationId="{7AAF69E9-0572-7446-91CD-254A37451DF2}"/>
          </ac:spMkLst>
        </pc:spChg>
        <pc:spChg chg="mod">
          <ac:chgData name="Waller, Michelle" userId="269c6baa-3bea-43e2-b302-c27845c1a42b" providerId="ADAL" clId="{8D9CFA16-5F47-0841-B344-C8F3D89C5ADA}" dt="2020-09-23T09:21:21.687" v="773" actId="255"/>
          <ac:spMkLst>
            <pc:docMk/>
            <pc:sldMk cId="1116385079" sldId="758"/>
            <ac:spMk id="9" creationId="{28BFD558-7C1A-3A4A-8CE5-9F2C19E807EE}"/>
          </ac:spMkLst>
        </pc:spChg>
        <pc:picChg chg="del">
          <ac:chgData name="Waller, Michelle" userId="269c6baa-3bea-43e2-b302-c27845c1a42b" providerId="ADAL" clId="{8D9CFA16-5F47-0841-B344-C8F3D89C5ADA}" dt="2020-09-23T08:00:47.370" v="644" actId="478"/>
          <ac:picMkLst>
            <pc:docMk/>
            <pc:sldMk cId="1116385079" sldId="758"/>
            <ac:picMk id="7" creationId="{B1F6417E-E978-BE4C-94D3-428F01CA110F}"/>
          </ac:picMkLst>
        </pc:picChg>
      </pc:sldChg>
      <pc:sldChg chg="addSp delSp modSp add del mod modClrScheme chgLayout">
        <pc:chgData name="Waller, Michelle" userId="269c6baa-3bea-43e2-b302-c27845c1a42b" providerId="ADAL" clId="{8D9CFA16-5F47-0841-B344-C8F3D89C5ADA}" dt="2020-09-22T16:44:04.959" v="581" actId="2696"/>
        <pc:sldMkLst>
          <pc:docMk/>
          <pc:sldMk cId="1210730944" sldId="758"/>
        </pc:sldMkLst>
        <pc:spChg chg="add mod ord">
          <ac:chgData name="Waller, Michelle" userId="269c6baa-3bea-43e2-b302-c27845c1a42b" providerId="ADAL" clId="{8D9CFA16-5F47-0841-B344-C8F3D89C5ADA}" dt="2020-09-22T16:43:17.394" v="580" actId="700"/>
          <ac:spMkLst>
            <pc:docMk/>
            <pc:sldMk cId="1210730944" sldId="758"/>
            <ac:spMk id="2" creationId="{C2A2A6A5-0B2A-F64A-997D-BE7AEE5EFADD}"/>
          </ac:spMkLst>
        </pc:spChg>
        <pc:spChg chg="mod ord">
          <ac:chgData name="Waller, Michelle" userId="269c6baa-3bea-43e2-b302-c27845c1a42b" providerId="ADAL" clId="{8D9CFA16-5F47-0841-B344-C8F3D89C5ADA}" dt="2020-09-22T16:43:17.394" v="580" actId="700"/>
          <ac:spMkLst>
            <pc:docMk/>
            <pc:sldMk cId="1210730944" sldId="758"/>
            <ac:spMk id="3" creationId="{5BB999F5-B4DA-B945-9729-AF75695806C2}"/>
          </ac:spMkLst>
        </pc:spChg>
        <pc:spChg chg="add mod">
          <ac:chgData name="Waller, Michelle" userId="269c6baa-3bea-43e2-b302-c27845c1a42b" providerId="ADAL" clId="{8D9CFA16-5F47-0841-B344-C8F3D89C5ADA}" dt="2020-09-22T16:41:52.770" v="572"/>
          <ac:spMkLst>
            <pc:docMk/>
            <pc:sldMk cId="1210730944" sldId="758"/>
            <ac:spMk id="6" creationId="{AAF02E37-03DE-714A-B93D-34F9AE64C22B}"/>
          </ac:spMkLst>
        </pc:spChg>
        <pc:spChg chg="add mod">
          <ac:chgData name="Waller, Michelle" userId="269c6baa-3bea-43e2-b302-c27845c1a42b" providerId="ADAL" clId="{8D9CFA16-5F47-0841-B344-C8F3D89C5ADA}" dt="2020-09-22T16:42:08.765" v="575" actId="255"/>
          <ac:spMkLst>
            <pc:docMk/>
            <pc:sldMk cId="1210730944" sldId="758"/>
            <ac:spMk id="7" creationId="{A702A21A-C865-104D-B0D1-DE8530AFC803}"/>
          </ac:spMkLst>
        </pc:spChg>
        <pc:spChg chg="del mod ord">
          <ac:chgData name="Waller, Michelle" userId="269c6baa-3bea-43e2-b302-c27845c1a42b" providerId="ADAL" clId="{8D9CFA16-5F47-0841-B344-C8F3D89C5ADA}" dt="2020-09-22T16:41:37.240" v="570" actId="478"/>
          <ac:spMkLst>
            <pc:docMk/>
            <pc:sldMk cId="1210730944" sldId="758"/>
            <ac:spMk id="8" creationId="{AAF02E37-03DE-714A-B93D-34F9AE64C22B}"/>
          </ac:spMkLst>
        </pc:spChg>
        <pc:spChg chg="mod ord">
          <ac:chgData name="Waller, Michelle" userId="269c6baa-3bea-43e2-b302-c27845c1a42b" providerId="ADAL" clId="{8D9CFA16-5F47-0841-B344-C8F3D89C5ADA}" dt="2020-09-22T16:43:17.394" v="580" actId="700"/>
          <ac:spMkLst>
            <pc:docMk/>
            <pc:sldMk cId="1210730944" sldId="758"/>
            <ac:spMk id="9" creationId="{28BFD558-7C1A-3A4A-8CE5-9F2C19E807EE}"/>
          </ac:spMkLst>
        </pc:spChg>
        <pc:picChg chg="mod">
          <ac:chgData name="Waller, Michelle" userId="269c6baa-3bea-43e2-b302-c27845c1a42b" providerId="ADAL" clId="{8D9CFA16-5F47-0841-B344-C8F3D89C5ADA}" dt="2020-09-22T16:42:35.889" v="578" actId="1076"/>
          <ac:picMkLst>
            <pc:docMk/>
            <pc:sldMk cId="1210730944" sldId="758"/>
            <ac:picMk id="10" creationId="{AE4600EF-A121-6F45-902B-CBE689550580}"/>
          </ac:picMkLst>
        </pc:picChg>
      </pc:sldChg>
      <pc:sldChg chg="modSp add mod">
        <pc:chgData name="Waller, Michelle" userId="269c6baa-3bea-43e2-b302-c27845c1a42b" providerId="ADAL" clId="{8D9CFA16-5F47-0841-B344-C8F3D89C5ADA}" dt="2020-09-23T09:17:35.015" v="760" actId="20577"/>
        <pc:sldMkLst>
          <pc:docMk/>
          <pc:sldMk cId="317222902" sldId="759"/>
        </pc:sldMkLst>
        <pc:spChg chg="mod">
          <ac:chgData name="Waller, Michelle" userId="269c6baa-3bea-43e2-b302-c27845c1a42b" providerId="ADAL" clId="{8D9CFA16-5F47-0841-B344-C8F3D89C5ADA}" dt="2020-09-23T09:17:35.015" v="760" actId="20577"/>
          <ac:spMkLst>
            <pc:docMk/>
            <pc:sldMk cId="317222902" sldId="759"/>
            <ac:spMk id="9" creationId="{28BFD558-7C1A-3A4A-8CE5-9F2C19E807EE}"/>
          </ac:spMkLst>
        </pc:spChg>
      </pc:sldChg>
      <pc:sldChg chg="modSp add mod">
        <pc:chgData name="Waller, Michelle" userId="269c6baa-3bea-43e2-b302-c27845c1a42b" providerId="ADAL" clId="{8D9CFA16-5F47-0841-B344-C8F3D89C5ADA}" dt="2020-09-23T09:19:02.409" v="763" actId="255"/>
        <pc:sldMkLst>
          <pc:docMk/>
          <pc:sldMk cId="3973869705" sldId="760"/>
        </pc:sldMkLst>
        <pc:spChg chg="mod">
          <ac:chgData name="Waller, Michelle" userId="269c6baa-3bea-43e2-b302-c27845c1a42b" providerId="ADAL" clId="{8D9CFA16-5F47-0841-B344-C8F3D89C5ADA}" dt="2020-09-23T09:19:02.409" v="763" actId="255"/>
          <ac:spMkLst>
            <pc:docMk/>
            <pc:sldMk cId="3973869705" sldId="760"/>
            <ac:spMk id="2" creationId="{00000000-0000-0000-0000-000000000000}"/>
          </ac:spMkLst>
        </pc:spChg>
      </pc:sldChg>
      <pc:sldChg chg="modSp add mod">
        <pc:chgData name="Waller, Michelle" userId="269c6baa-3bea-43e2-b302-c27845c1a42b" providerId="ADAL" clId="{8D9CFA16-5F47-0841-B344-C8F3D89C5ADA}" dt="2020-09-23T09:16:05.779" v="749" actId="20577"/>
        <pc:sldMkLst>
          <pc:docMk/>
          <pc:sldMk cId="1102457544" sldId="761"/>
        </pc:sldMkLst>
        <pc:spChg chg="mod">
          <ac:chgData name="Waller, Michelle" userId="269c6baa-3bea-43e2-b302-c27845c1a42b" providerId="ADAL" clId="{8D9CFA16-5F47-0841-B344-C8F3D89C5ADA}" dt="2020-09-23T09:16:05.779" v="749" actId="20577"/>
          <ac:spMkLst>
            <pc:docMk/>
            <pc:sldMk cId="1102457544" sldId="761"/>
            <ac:spMk id="9" creationId="{28BFD558-7C1A-3A4A-8CE5-9F2C19E807EE}"/>
          </ac:spMkLst>
        </pc:spChg>
      </pc:sldChg>
    </pc:docChg>
  </pc:docChgLst>
  <pc:docChgLst>
    <pc:chgData name="Waller, Michelle" userId="269c6baa-3bea-43e2-b302-c27845c1a42b" providerId="ADAL" clId="{AABC705F-A0F6-BE43-9617-A49EC2CDB0EA}"/>
    <pc:docChg chg="undo custSel modSld">
      <pc:chgData name="Waller, Michelle" userId="269c6baa-3bea-43e2-b302-c27845c1a42b" providerId="ADAL" clId="{AABC705F-A0F6-BE43-9617-A49EC2CDB0EA}" dt="2020-09-22T13:43:45.136" v="1" actId="700"/>
      <pc:docMkLst>
        <pc:docMk/>
      </pc:docMkLst>
      <pc:sldChg chg="modSp mod modClrScheme chgLayout">
        <pc:chgData name="Waller, Michelle" userId="269c6baa-3bea-43e2-b302-c27845c1a42b" providerId="ADAL" clId="{AABC705F-A0F6-BE43-9617-A49EC2CDB0EA}" dt="2020-09-22T13:43:45.136" v="1" actId="700"/>
        <pc:sldMkLst>
          <pc:docMk/>
          <pc:sldMk cId="1112600258" sldId="462"/>
        </pc:sldMkLst>
        <pc:spChg chg="mod ord">
          <ac:chgData name="Waller, Michelle" userId="269c6baa-3bea-43e2-b302-c27845c1a42b" providerId="ADAL" clId="{AABC705F-A0F6-BE43-9617-A49EC2CDB0EA}" dt="2020-09-22T13:43:45.136" v="1" actId="700"/>
          <ac:spMkLst>
            <pc:docMk/>
            <pc:sldMk cId="1112600258" sldId="462"/>
            <ac:spMk id="2" creationId="{00000000-0000-0000-0000-000000000000}"/>
          </ac:spMkLst>
        </pc:spChg>
        <pc:spChg chg="mod ord">
          <ac:chgData name="Waller, Michelle" userId="269c6baa-3bea-43e2-b302-c27845c1a42b" providerId="ADAL" clId="{AABC705F-A0F6-BE43-9617-A49EC2CDB0EA}" dt="2020-09-22T13:43:45.136" v="1" actId="700"/>
          <ac:spMkLst>
            <pc:docMk/>
            <pc:sldMk cId="1112600258" sldId="462"/>
            <ac:spMk id="3" creationId="{00000000-0000-0000-0000-000000000000}"/>
          </ac:spMkLst>
        </pc:spChg>
      </pc:sldChg>
    </pc:docChg>
  </pc:docChgLst>
  <pc:docChgLst>
    <pc:chgData name="Chris Godfrey" userId="796b8459-5294-4fda-9745-86677bca4e79" providerId="ADAL" clId="{EC73EF54-0923-E04E-994A-BD892A64F884}"/>
    <pc:docChg chg="custSel modSld">
      <pc:chgData name="Chris Godfrey" userId="796b8459-5294-4fda-9745-86677bca4e79" providerId="ADAL" clId="{EC73EF54-0923-E04E-994A-BD892A64F884}" dt="2020-06-16T14:25:38.133" v="0" actId="478"/>
      <pc:docMkLst>
        <pc:docMk/>
      </pc:docMkLst>
      <pc:sldChg chg="delSp">
        <pc:chgData name="Chris Godfrey" userId="796b8459-5294-4fda-9745-86677bca4e79" providerId="ADAL" clId="{EC73EF54-0923-E04E-994A-BD892A64F884}" dt="2020-06-16T14:25:38.133" v="0" actId="478"/>
        <pc:sldMkLst>
          <pc:docMk/>
          <pc:sldMk cId="1592991364" sldId="612"/>
        </pc:sldMkLst>
        <pc:spChg chg="del">
          <ac:chgData name="Chris Godfrey" userId="796b8459-5294-4fda-9745-86677bca4e79" providerId="ADAL" clId="{EC73EF54-0923-E04E-994A-BD892A64F884}" dt="2020-06-16T14:25:38.133" v="0" actId="478"/>
          <ac:spMkLst>
            <pc:docMk/>
            <pc:sldMk cId="1592991364" sldId="612"/>
            <ac:spMk id="3" creationId="{0B14CB9A-8CCB-A447-9D8A-990D2500EF94}"/>
          </ac:spMkLst>
        </pc:spChg>
      </pc:sldChg>
    </pc:docChg>
  </pc:docChgLst>
  <pc:docChgLst>
    <pc:chgData name="Waller, Michelle" userId="269c6baa-3bea-43e2-b302-c27845c1a42b" providerId="ADAL" clId="{D2CB3A09-BE9F-7548-B4FB-8CB5C5C74A98}"/>
    <pc:docChg chg="undo custSel addSld delSld modSld sldOrd">
      <pc:chgData name="Waller, Michelle" userId="269c6baa-3bea-43e2-b302-c27845c1a42b" providerId="ADAL" clId="{D2CB3A09-BE9F-7548-B4FB-8CB5C5C74A98}" dt="2020-09-23T10:12:41.806" v="188" actId="12"/>
      <pc:docMkLst>
        <pc:docMk/>
      </pc:docMkLst>
      <pc:sldChg chg="modSp mod modClrScheme chgLayout">
        <pc:chgData name="Waller, Michelle" userId="269c6baa-3bea-43e2-b302-c27845c1a42b" providerId="ADAL" clId="{D2CB3A09-BE9F-7548-B4FB-8CB5C5C74A98}" dt="2020-09-23T09:31:31.587" v="2" actId="700"/>
        <pc:sldMkLst>
          <pc:docMk/>
          <pc:sldMk cId="1112600258" sldId="462"/>
        </pc:sldMkLst>
        <pc:spChg chg="mod ord">
          <ac:chgData name="Waller, Michelle" userId="269c6baa-3bea-43e2-b302-c27845c1a42b" providerId="ADAL" clId="{D2CB3A09-BE9F-7548-B4FB-8CB5C5C74A98}" dt="2020-09-23T09:31:31.587" v="2" actId="700"/>
          <ac:spMkLst>
            <pc:docMk/>
            <pc:sldMk cId="1112600258" sldId="462"/>
            <ac:spMk id="2" creationId="{00000000-0000-0000-0000-000000000000}"/>
          </ac:spMkLst>
        </pc:spChg>
        <pc:spChg chg="mod ord">
          <ac:chgData name="Waller, Michelle" userId="269c6baa-3bea-43e2-b302-c27845c1a42b" providerId="ADAL" clId="{D2CB3A09-BE9F-7548-B4FB-8CB5C5C74A98}" dt="2020-09-23T09:31:31.587" v="2" actId="700"/>
          <ac:spMkLst>
            <pc:docMk/>
            <pc:sldMk cId="1112600258" sldId="462"/>
            <ac:spMk id="3" creationId="{00000000-0000-0000-0000-000000000000}"/>
          </ac:spMkLst>
        </pc:spChg>
      </pc:sldChg>
      <pc:sldChg chg="modSp mod modClrScheme chgLayout">
        <pc:chgData name="Waller, Michelle" userId="269c6baa-3bea-43e2-b302-c27845c1a42b" providerId="ADAL" clId="{D2CB3A09-BE9F-7548-B4FB-8CB5C5C74A98}" dt="2020-09-23T09:36:48.251" v="13" actId="700"/>
        <pc:sldMkLst>
          <pc:docMk/>
          <pc:sldMk cId="3329272137" sldId="614"/>
        </pc:sldMkLst>
        <pc:spChg chg="mod ord">
          <ac:chgData name="Waller, Michelle" userId="269c6baa-3bea-43e2-b302-c27845c1a42b" providerId="ADAL" clId="{D2CB3A09-BE9F-7548-B4FB-8CB5C5C74A98}" dt="2020-09-23T09:36:48.251" v="13" actId="700"/>
          <ac:spMkLst>
            <pc:docMk/>
            <pc:sldMk cId="3329272137" sldId="614"/>
            <ac:spMk id="2" creationId="{00000000-0000-0000-0000-000000000000}"/>
          </ac:spMkLst>
        </pc:spChg>
        <pc:spChg chg="mod ord">
          <ac:chgData name="Waller, Michelle" userId="269c6baa-3bea-43e2-b302-c27845c1a42b" providerId="ADAL" clId="{D2CB3A09-BE9F-7548-B4FB-8CB5C5C74A98}" dt="2020-09-23T09:36:48.251" v="13" actId="700"/>
          <ac:spMkLst>
            <pc:docMk/>
            <pc:sldMk cId="3329272137" sldId="614"/>
            <ac:spMk id="5" creationId="{00000000-0000-0000-0000-000000000000}"/>
          </ac:spMkLst>
        </pc:spChg>
      </pc:sldChg>
      <pc:sldChg chg="modSp del mod modClrScheme chgLayout">
        <pc:chgData name="Waller, Michelle" userId="269c6baa-3bea-43e2-b302-c27845c1a42b" providerId="ADAL" clId="{D2CB3A09-BE9F-7548-B4FB-8CB5C5C74A98}" dt="2020-09-23T09:38:59.848" v="18" actId="2696"/>
        <pc:sldMkLst>
          <pc:docMk/>
          <pc:sldMk cId="1258270248" sldId="616"/>
        </pc:sldMkLst>
        <pc:spChg chg="mod ord">
          <ac:chgData name="Waller, Michelle" userId="269c6baa-3bea-43e2-b302-c27845c1a42b" providerId="ADAL" clId="{D2CB3A09-BE9F-7548-B4FB-8CB5C5C74A98}" dt="2020-09-23T09:38:16.363" v="16" actId="700"/>
          <ac:spMkLst>
            <pc:docMk/>
            <pc:sldMk cId="1258270248" sldId="616"/>
            <ac:spMk id="3" creationId="{00000000-0000-0000-0000-000000000000}"/>
          </ac:spMkLst>
        </pc:spChg>
        <pc:spChg chg="mod ord">
          <ac:chgData name="Waller, Michelle" userId="269c6baa-3bea-43e2-b302-c27845c1a42b" providerId="ADAL" clId="{D2CB3A09-BE9F-7548-B4FB-8CB5C5C74A98}" dt="2020-09-23T09:38:16.363" v="16" actId="700"/>
          <ac:spMkLst>
            <pc:docMk/>
            <pc:sldMk cId="1258270248" sldId="616"/>
            <ac:spMk id="9" creationId="{00000000-0000-0000-0000-000000000000}"/>
          </ac:spMkLst>
        </pc:spChg>
      </pc:sldChg>
      <pc:sldChg chg="modSp mod modClrScheme chgLayout">
        <pc:chgData name="Waller, Michelle" userId="269c6baa-3bea-43e2-b302-c27845c1a42b" providerId="ADAL" clId="{D2CB3A09-BE9F-7548-B4FB-8CB5C5C74A98}" dt="2020-09-23T10:11:13.949" v="184" actId="700"/>
        <pc:sldMkLst>
          <pc:docMk/>
          <pc:sldMk cId="856531162" sldId="752"/>
        </pc:sldMkLst>
        <pc:spChg chg="mod ord">
          <ac:chgData name="Waller, Michelle" userId="269c6baa-3bea-43e2-b302-c27845c1a42b" providerId="ADAL" clId="{D2CB3A09-BE9F-7548-B4FB-8CB5C5C74A98}" dt="2020-09-23T10:11:13.949" v="184" actId="700"/>
          <ac:spMkLst>
            <pc:docMk/>
            <pc:sldMk cId="856531162" sldId="752"/>
            <ac:spMk id="2" creationId="{00000000-0000-0000-0000-000000000000}"/>
          </ac:spMkLst>
        </pc:spChg>
        <pc:spChg chg="mod ord">
          <ac:chgData name="Waller, Michelle" userId="269c6baa-3bea-43e2-b302-c27845c1a42b" providerId="ADAL" clId="{D2CB3A09-BE9F-7548-B4FB-8CB5C5C74A98}" dt="2020-09-23T10:11:13.949" v="184" actId="700"/>
          <ac:spMkLst>
            <pc:docMk/>
            <pc:sldMk cId="856531162" sldId="752"/>
            <ac:spMk id="5" creationId="{00000000-0000-0000-0000-000000000000}"/>
          </ac:spMkLst>
        </pc:spChg>
      </pc:sldChg>
      <pc:sldChg chg="addSp delSp modSp mod modClrScheme chgLayout">
        <pc:chgData name="Waller, Michelle" userId="269c6baa-3bea-43e2-b302-c27845c1a42b" providerId="ADAL" clId="{D2CB3A09-BE9F-7548-B4FB-8CB5C5C74A98}" dt="2020-09-23T10:09:02.958" v="180" actId="115"/>
        <pc:sldMkLst>
          <pc:docMk/>
          <pc:sldMk cId="2660385598" sldId="753"/>
        </pc:sldMkLst>
        <pc:spChg chg="mod">
          <ac:chgData name="Waller, Michelle" userId="269c6baa-3bea-43e2-b302-c27845c1a42b" providerId="ADAL" clId="{D2CB3A09-BE9F-7548-B4FB-8CB5C5C74A98}" dt="2020-09-23T09:58:55.973" v="130" actId="1076"/>
          <ac:spMkLst>
            <pc:docMk/>
            <pc:sldMk cId="2660385598" sldId="753"/>
            <ac:spMk id="2" creationId="{95A0AEC5-397B-E446-A3AD-1862F25860B9}"/>
          </ac:spMkLst>
        </pc:spChg>
        <pc:spChg chg="mod ord">
          <ac:chgData name="Waller, Michelle" userId="269c6baa-3bea-43e2-b302-c27845c1a42b" providerId="ADAL" clId="{D2CB3A09-BE9F-7548-B4FB-8CB5C5C74A98}" dt="2020-09-23T09:55:41.291" v="96" actId="700"/>
          <ac:spMkLst>
            <pc:docMk/>
            <pc:sldMk cId="2660385598" sldId="753"/>
            <ac:spMk id="3" creationId="{5BB999F5-B4DA-B945-9729-AF75695806C2}"/>
          </ac:spMkLst>
        </pc:spChg>
        <pc:spChg chg="mod ord">
          <ac:chgData name="Waller, Michelle" userId="269c6baa-3bea-43e2-b302-c27845c1a42b" providerId="ADAL" clId="{D2CB3A09-BE9F-7548-B4FB-8CB5C5C74A98}" dt="2020-09-23T09:55:52.764" v="97"/>
          <ac:spMkLst>
            <pc:docMk/>
            <pc:sldMk cId="2660385598" sldId="753"/>
            <ac:spMk id="8" creationId="{AAF02E37-03DE-714A-B93D-34F9AE64C22B}"/>
          </ac:spMkLst>
        </pc:spChg>
        <pc:spChg chg="mod ord">
          <ac:chgData name="Waller, Michelle" userId="269c6baa-3bea-43e2-b302-c27845c1a42b" providerId="ADAL" clId="{D2CB3A09-BE9F-7548-B4FB-8CB5C5C74A98}" dt="2020-09-23T10:09:02.958" v="180" actId="115"/>
          <ac:spMkLst>
            <pc:docMk/>
            <pc:sldMk cId="2660385598" sldId="753"/>
            <ac:spMk id="9" creationId="{28BFD558-7C1A-3A4A-8CE5-9F2C19E807EE}"/>
          </ac:spMkLst>
        </pc:spChg>
        <pc:picChg chg="add mod">
          <ac:chgData name="Waller, Michelle" userId="269c6baa-3bea-43e2-b302-c27845c1a42b" providerId="ADAL" clId="{D2CB3A09-BE9F-7548-B4FB-8CB5C5C74A98}" dt="2020-09-23T09:58:58.238" v="131" actId="1076"/>
          <ac:picMkLst>
            <pc:docMk/>
            <pc:sldMk cId="2660385598" sldId="753"/>
            <ac:picMk id="7" creationId="{0F5D2F07-8308-0A49-8D06-E00323D282A6}"/>
          </ac:picMkLst>
        </pc:picChg>
        <pc:picChg chg="del">
          <ac:chgData name="Waller, Michelle" userId="269c6baa-3bea-43e2-b302-c27845c1a42b" providerId="ADAL" clId="{D2CB3A09-BE9F-7548-B4FB-8CB5C5C74A98}" dt="2020-09-23T09:58:31.773" v="126" actId="478"/>
          <ac:picMkLst>
            <pc:docMk/>
            <pc:sldMk cId="2660385598" sldId="753"/>
            <ac:picMk id="10" creationId="{AE4600EF-A121-6F45-902B-CBE689550580}"/>
          </ac:picMkLst>
        </pc:picChg>
      </pc:sldChg>
      <pc:sldChg chg="modSp mod modClrScheme chgLayout">
        <pc:chgData name="Waller, Michelle" userId="269c6baa-3bea-43e2-b302-c27845c1a42b" providerId="ADAL" clId="{D2CB3A09-BE9F-7548-B4FB-8CB5C5C74A98}" dt="2020-09-23T10:07:05.142" v="176" actId="255"/>
        <pc:sldMkLst>
          <pc:docMk/>
          <pc:sldMk cId="3029155676" sldId="754"/>
        </pc:sldMkLst>
        <pc:spChg chg="mod ord">
          <ac:chgData name="Waller, Michelle" userId="269c6baa-3bea-43e2-b302-c27845c1a42b" providerId="ADAL" clId="{D2CB3A09-BE9F-7548-B4FB-8CB5C5C74A98}" dt="2020-09-23T10:07:05.142" v="176" actId="255"/>
          <ac:spMkLst>
            <pc:docMk/>
            <pc:sldMk cId="3029155676" sldId="754"/>
            <ac:spMk id="2" creationId="{00000000-0000-0000-0000-000000000000}"/>
          </ac:spMkLst>
        </pc:spChg>
        <pc:spChg chg="mod ord">
          <ac:chgData name="Waller, Michelle" userId="269c6baa-3bea-43e2-b302-c27845c1a42b" providerId="ADAL" clId="{D2CB3A09-BE9F-7548-B4FB-8CB5C5C74A98}" dt="2020-09-23T10:06:03.578" v="163"/>
          <ac:spMkLst>
            <pc:docMk/>
            <pc:sldMk cId="3029155676" sldId="754"/>
            <ac:spMk id="5" creationId="{00000000-0000-0000-0000-000000000000}"/>
          </ac:spMkLst>
        </pc:spChg>
      </pc:sldChg>
      <pc:sldChg chg="del">
        <pc:chgData name="Waller, Michelle" userId="269c6baa-3bea-43e2-b302-c27845c1a42b" providerId="ADAL" clId="{D2CB3A09-BE9F-7548-B4FB-8CB5C5C74A98}" dt="2020-09-23T10:05:46.872" v="162" actId="2696"/>
        <pc:sldMkLst>
          <pc:docMk/>
          <pc:sldMk cId="36629818" sldId="755"/>
        </pc:sldMkLst>
      </pc:sldChg>
      <pc:sldChg chg="del">
        <pc:chgData name="Waller, Michelle" userId="269c6baa-3bea-43e2-b302-c27845c1a42b" providerId="ADAL" clId="{D2CB3A09-BE9F-7548-B4FB-8CB5C5C74A98}" dt="2020-09-23T10:05:45.412" v="161" actId="2696"/>
        <pc:sldMkLst>
          <pc:docMk/>
          <pc:sldMk cId="441115752" sldId="756"/>
        </pc:sldMkLst>
      </pc:sldChg>
      <pc:sldChg chg="del">
        <pc:chgData name="Waller, Michelle" userId="269c6baa-3bea-43e2-b302-c27845c1a42b" providerId="ADAL" clId="{D2CB3A09-BE9F-7548-B4FB-8CB5C5C74A98}" dt="2020-09-23T10:05:43.973" v="160" actId="2696"/>
        <pc:sldMkLst>
          <pc:docMk/>
          <pc:sldMk cId="2937639649" sldId="757"/>
        </pc:sldMkLst>
      </pc:sldChg>
      <pc:sldChg chg="modSp mod ord modClrScheme chgLayout">
        <pc:chgData name="Waller, Michelle" userId="269c6baa-3bea-43e2-b302-c27845c1a42b" providerId="ADAL" clId="{D2CB3A09-BE9F-7548-B4FB-8CB5C5C74A98}" dt="2020-09-23T10:12:41.806" v="188" actId="12"/>
        <pc:sldMkLst>
          <pc:docMk/>
          <pc:sldMk cId="1116385079" sldId="758"/>
        </pc:sldMkLst>
        <pc:spChg chg="mod ord">
          <ac:chgData name="Waller, Michelle" userId="269c6baa-3bea-43e2-b302-c27845c1a42b" providerId="ADAL" clId="{D2CB3A09-BE9F-7548-B4FB-8CB5C5C74A98}" dt="2020-09-23T10:01:44.788" v="146" actId="700"/>
          <ac:spMkLst>
            <pc:docMk/>
            <pc:sldMk cId="1116385079" sldId="758"/>
            <ac:spMk id="3" creationId="{5BB999F5-B4DA-B945-9729-AF75695806C2}"/>
          </ac:spMkLst>
        </pc:spChg>
        <pc:spChg chg="mod ord">
          <ac:chgData name="Waller, Michelle" userId="269c6baa-3bea-43e2-b302-c27845c1a42b" providerId="ADAL" clId="{D2CB3A09-BE9F-7548-B4FB-8CB5C5C74A98}" dt="2020-09-23T10:01:44.788" v="146" actId="700"/>
          <ac:spMkLst>
            <pc:docMk/>
            <pc:sldMk cId="1116385079" sldId="758"/>
            <ac:spMk id="8" creationId="{AAF02E37-03DE-714A-B93D-34F9AE64C22B}"/>
          </ac:spMkLst>
        </pc:spChg>
        <pc:spChg chg="mod ord">
          <ac:chgData name="Waller, Michelle" userId="269c6baa-3bea-43e2-b302-c27845c1a42b" providerId="ADAL" clId="{D2CB3A09-BE9F-7548-B4FB-8CB5C5C74A98}" dt="2020-09-23T10:12:41.806" v="188" actId="12"/>
          <ac:spMkLst>
            <pc:docMk/>
            <pc:sldMk cId="1116385079" sldId="758"/>
            <ac:spMk id="9" creationId="{28BFD558-7C1A-3A4A-8CE5-9F2C19E807EE}"/>
          </ac:spMkLst>
        </pc:spChg>
      </pc:sldChg>
      <pc:sldChg chg="del">
        <pc:chgData name="Waller, Michelle" userId="269c6baa-3bea-43e2-b302-c27845c1a42b" providerId="ADAL" clId="{D2CB3A09-BE9F-7548-B4FB-8CB5C5C74A98}" dt="2020-09-23T10:05:39.705" v="158" actId="2696"/>
        <pc:sldMkLst>
          <pc:docMk/>
          <pc:sldMk cId="317222902" sldId="759"/>
        </pc:sldMkLst>
      </pc:sldChg>
      <pc:sldChg chg="addSp modSp mod modClrScheme chgLayout">
        <pc:chgData name="Waller, Michelle" userId="269c6baa-3bea-43e2-b302-c27845c1a42b" providerId="ADAL" clId="{D2CB3A09-BE9F-7548-B4FB-8CB5C5C74A98}" dt="2020-09-23T09:58:16.473" v="125" actId="1076"/>
        <pc:sldMkLst>
          <pc:docMk/>
          <pc:sldMk cId="3973869705" sldId="760"/>
        </pc:sldMkLst>
        <pc:spChg chg="mod ord">
          <ac:chgData name="Waller, Michelle" userId="269c6baa-3bea-43e2-b302-c27845c1a42b" providerId="ADAL" clId="{D2CB3A09-BE9F-7548-B4FB-8CB5C5C74A98}" dt="2020-09-23T09:58:12.523" v="124" actId="20577"/>
          <ac:spMkLst>
            <pc:docMk/>
            <pc:sldMk cId="3973869705" sldId="760"/>
            <ac:spMk id="2" creationId="{00000000-0000-0000-0000-000000000000}"/>
          </ac:spMkLst>
        </pc:spChg>
        <pc:spChg chg="mod ord">
          <ac:chgData name="Waller, Michelle" userId="269c6baa-3bea-43e2-b302-c27845c1a42b" providerId="ADAL" clId="{D2CB3A09-BE9F-7548-B4FB-8CB5C5C74A98}" dt="2020-09-23T09:54:00.412" v="80"/>
          <ac:spMkLst>
            <pc:docMk/>
            <pc:sldMk cId="3973869705" sldId="760"/>
            <ac:spMk id="5" creationId="{00000000-0000-0000-0000-000000000000}"/>
          </ac:spMkLst>
        </pc:spChg>
        <pc:picChg chg="add mod">
          <ac:chgData name="Waller, Michelle" userId="269c6baa-3bea-43e2-b302-c27845c1a42b" providerId="ADAL" clId="{D2CB3A09-BE9F-7548-B4FB-8CB5C5C74A98}" dt="2020-09-23T09:58:16.473" v="125" actId="1076"/>
          <ac:picMkLst>
            <pc:docMk/>
            <pc:sldMk cId="3973869705" sldId="760"/>
            <ac:picMk id="4" creationId="{63041E0B-1BF9-8648-B814-94DA1222CB5B}"/>
          </ac:picMkLst>
        </pc:picChg>
      </pc:sldChg>
      <pc:sldChg chg="del">
        <pc:chgData name="Waller, Michelle" userId="269c6baa-3bea-43e2-b302-c27845c1a42b" providerId="ADAL" clId="{D2CB3A09-BE9F-7548-B4FB-8CB5C5C74A98}" dt="2020-09-23T10:05:42.601" v="159" actId="2696"/>
        <pc:sldMkLst>
          <pc:docMk/>
          <pc:sldMk cId="1102457544" sldId="761"/>
        </pc:sldMkLst>
      </pc:sldChg>
      <pc:sldChg chg="addSp delSp modSp add mod">
        <pc:chgData name="Waller, Michelle" userId="269c6baa-3bea-43e2-b302-c27845c1a42b" providerId="ADAL" clId="{D2CB3A09-BE9F-7548-B4FB-8CB5C5C74A98}" dt="2020-09-23T09:57:49.834" v="119" actId="1076"/>
        <pc:sldMkLst>
          <pc:docMk/>
          <pc:sldMk cId="1221032343" sldId="762"/>
        </pc:sldMkLst>
        <pc:spChg chg="mod">
          <ac:chgData name="Waller, Michelle" userId="269c6baa-3bea-43e2-b302-c27845c1a42b" providerId="ADAL" clId="{D2CB3A09-BE9F-7548-B4FB-8CB5C5C74A98}" dt="2020-09-23T09:39:17.270" v="20"/>
          <ac:spMkLst>
            <pc:docMk/>
            <pc:sldMk cId="1221032343" sldId="762"/>
            <ac:spMk id="2" creationId="{5DD57505-F745-6C40-8EBC-0251B283F7AE}"/>
          </ac:spMkLst>
        </pc:spChg>
        <pc:spChg chg="del">
          <ac:chgData name="Waller, Michelle" userId="269c6baa-3bea-43e2-b302-c27845c1a42b" providerId="ADAL" clId="{D2CB3A09-BE9F-7548-B4FB-8CB5C5C74A98}" dt="2020-09-23T09:39:32.569" v="21"/>
          <ac:spMkLst>
            <pc:docMk/>
            <pc:sldMk cId="1221032343" sldId="762"/>
            <ac:spMk id="3" creationId="{D8018868-5A4E-D84E-BF31-A33FA429CAFF}"/>
          </ac:spMkLst>
        </pc:spChg>
        <pc:spChg chg="add mod">
          <ac:chgData name="Waller, Michelle" userId="269c6baa-3bea-43e2-b302-c27845c1a42b" providerId="ADAL" clId="{D2CB3A09-BE9F-7548-B4FB-8CB5C5C74A98}" dt="2020-09-23T09:39:32.569" v="21"/>
          <ac:spMkLst>
            <pc:docMk/>
            <pc:sldMk cId="1221032343" sldId="762"/>
            <ac:spMk id="5" creationId="{197A95BA-358C-D84E-99A6-B3A44419E624}"/>
          </ac:spMkLst>
        </pc:spChg>
        <pc:picChg chg="add mod">
          <ac:chgData name="Waller, Michelle" userId="269c6baa-3bea-43e2-b302-c27845c1a42b" providerId="ADAL" clId="{D2CB3A09-BE9F-7548-B4FB-8CB5C5C74A98}" dt="2020-09-23T09:57:49.834" v="119" actId="1076"/>
          <ac:picMkLst>
            <pc:docMk/>
            <pc:sldMk cId="1221032343" sldId="762"/>
            <ac:picMk id="6" creationId="{C1FFEE42-ED53-254C-BCC1-F23795E18768}"/>
          </ac:picMkLst>
        </pc:picChg>
      </pc:sldChg>
      <pc:sldChg chg="add del">
        <pc:chgData name="Waller, Michelle" userId="269c6baa-3bea-43e2-b302-c27845c1a42b" providerId="ADAL" clId="{D2CB3A09-BE9F-7548-B4FB-8CB5C5C74A98}" dt="2020-09-23T09:39:39.877" v="22" actId="2696"/>
        <pc:sldMkLst>
          <pc:docMk/>
          <pc:sldMk cId="708116451" sldId="763"/>
        </pc:sldMkLst>
      </pc:sldChg>
      <pc:sldChg chg="modSp add mod">
        <pc:chgData name="Waller, Michelle" userId="269c6baa-3bea-43e2-b302-c27845c1a42b" providerId="ADAL" clId="{D2CB3A09-BE9F-7548-B4FB-8CB5C5C74A98}" dt="2020-09-23T10:08:14.310" v="177" actId="11"/>
        <pc:sldMkLst>
          <pc:docMk/>
          <pc:sldMk cId="4112829610" sldId="763"/>
        </pc:sldMkLst>
        <pc:spChg chg="mod">
          <ac:chgData name="Waller, Michelle" userId="269c6baa-3bea-43e2-b302-c27845c1a42b" providerId="ADAL" clId="{D2CB3A09-BE9F-7548-B4FB-8CB5C5C74A98}" dt="2020-09-23T10:08:14.310" v="177" actId="11"/>
          <ac:spMkLst>
            <pc:docMk/>
            <pc:sldMk cId="4112829610" sldId="763"/>
            <ac:spMk id="2" creationId="{00000000-0000-0000-0000-000000000000}"/>
          </ac:spMkLst>
        </pc:spChg>
      </pc:sldChg>
      <pc:sldChg chg="modSp add mod">
        <pc:chgData name="Waller, Michelle" userId="269c6baa-3bea-43e2-b302-c27845c1a42b" providerId="ADAL" clId="{D2CB3A09-BE9F-7548-B4FB-8CB5C5C74A98}" dt="2020-09-23T10:12:19.553" v="186" actId="12"/>
        <pc:sldMkLst>
          <pc:docMk/>
          <pc:sldMk cId="2457245478" sldId="764"/>
        </pc:sldMkLst>
        <pc:spChg chg="mod">
          <ac:chgData name="Waller, Michelle" userId="269c6baa-3bea-43e2-b302-c27845c1a42b" providerId="ADAL" clId="{D2CB3A09-BE9F-7548-B4FB-8CB5C5C74A98}" dt="2020-09-23T10:12:19.553" v="186" actId="12"/>
          <ac:spMkLst>
            <pc:docMk/>
            <pc:sldMk cId="2457245478" sldId="764"/>
            <ac:spMk id="9" creationId="{28BFD558-7C1A-3A4A-8CE5-9F2C19E807EE}"/>
          </ac:spMkLst>
        </pc:spChg>
      </pc:sldChg>
    </pc:docChg>
  </pc:docChgLst>
  <pc:docChgLst>
    <pc:chgData name="Foppa, Pedro" userId="78b15ebb-14ab-45f0-97b3-f50a9b67ce6d" providerId="ADAL" clId="{183CBB3B-E3C9-0042-A803-A2842F8B93AF}"/>
    <pc:docChg chg="custSel modSld">
      <pc:chgData name="Foppa, Pedro" userId="78b15ebb-14ab-45f0-97b3-f50a9b67ce6d" providerId="ADAL" clId="{183CBB3B-E3C9-0042-A803-A2842F8B93AF}" dt="2020-09-28T09:41:32.726" v="6" actId="478"/>
      <pc:docMkLst>
        <pc:docMk/>
      </pc:docMkLst>
      <pc:sldChg chg="delSp mod">
        <pc:chgData name="Foppa, Pedro" userId="78b15ebb-14ab-45f0-97b3-f50a9b67ce6d" providerId="ADAL" clId="{183CBB3B-E3C9-0042-A803-A2842F8B93AF}" dt="2020-09-28T09:41:32.726" v="6" actId="478"/>
        <pc:sldMkLst>
          <pc:docMk/>
          <pc:sldMk cId="1221032343" sldId="762"/>
        </pc:sldMkLst>
        <pc:spChg chg="del">
          <ac:chgData name="Foppa, Pedro" userId="78b15ebb-14ab-45f0-97b3-f50a9b67ce6d" providerId="ADAL" clId="{183CBB3B-E3C9-0042-A803-A2842F8B93AF}" dt="2020-09-28T09:41:32.726" v="6" actId="478"/>
          <ac:spMkLst>
            <pc:docMk/>
            <pc:sldMk cId="1221032343" sldId="762"/>
            <ac:spMk id="2" creationId="{5DD57505-F745-6C40-8EBC-0251B283F7AE}"/>
          </ac:spMkLst>
        </pc:spChg>
      </pc:sldChg>
      <pc:sldChg chg="modSp mod">
        <pc:chgData name="Foppa, Pedro" userId="78b15ebb-14ab-45f0-97b3-f50a9b67ce6d" providerId="ADAL" clId="{183CBB3B-E3C9-0042-A803-A2842F8B93AF}" dt="2020-09-23T14:50:26.592" v="5" actId="255"/>
        <pc:sldMkLst>
          <pc:docMk/>
          <pc:sldMk cId="3925396297" sldId="765"/>
        </pc:sldMkLst>
        <pc:spChg chg="mod">
          <ac:chgData name="Foppa, Pedro" userId="78b15ebb-14ab-45f0-97b3-f50a9b67ce6d" providerId="ADAL" clId="{183CBB3B-E3C9-0042-A803-A2842F8B93AF}" dt="2020-09-23T14:50:26.592" v="5" actId="255"/>
          <ac:spMkLst>
            <pc:docMk/>
            <pc:sldMk cId="3925396297" sldId="765"/>
            <ac:spMk id="5" creationId="{197A95BA-358C-D84E-99A6-B3A44419E624}"/>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236347" cy="333451"/>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sz="quarter" idx="1"/>
          </p:nvPr>
        </p:nvSpPr>
        <p:spPr>
          <a:xfrm>
            <a:off x="5537144" y="0"/>
            <a:ext cx="4236347" cy="333451"/>
          </a:xfrm>
          <a:prstGeom prst="rect">
            <a:avLst/>
          </a:prstGeom>
        </p:spPr>
        <p:txBody>
          <a:bodyPr vert="horz" lIns="91440" tIns="45720" rIns="91440" bIns="45720" rtlCol="0"/>
          <a:lstStyle>
            <a:lvl1pPr algn="r">
              <a:defRPr sz="1200"/>
            </a:lvl1pPr>
          </a:lstStyle>
          <a:p>
            <a:fld id="{86D088FE-3E68-47FE-8BA4-634CD34BABBC}" type="datetimeFigureOut">
              <a:rPr lang="en-GB" smtClean="0"/>
              <a:t>07/12/2020</a:t>
            </a:fld>
            <a:endParaRPr lang="en-GB"/>
          </a:p>
        </p:txBody>
      </p:sp>
      <p:sp>
        <p:nvSpPr>
          <p:cNvPr id="4" name="Footer Placeholder 3"/>
          <p:cNvSpPr>
            <a:spLocks noGrp="1"/>
          </p:cNvSpPr>
          <p:nvPr>
            <p:ph type="ftr" sz="quarter" idx="2"/>
          </p:nvPr>
        </p:nvSpPr>
        <p:spPr>
          <a:xfrm>
            <a:off x="0" y="6311825"/>
            <a:ext cx="4236347" cy="333450"/>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p:cNvSpPr>
            <a:spLocks noGrp="1"/>
          </p:cNvSpPr>
          <p:nvPr>
            <p:ph type="sldNum" sz="quarter" idx="3"/>
          </p:nvPr>
        </p:nvSpPr>
        <p:spPr>
          <a:xfrm>
            <a:off x="5537144" y="6311825"/>
            <a:ext cx="4236347" cy="333450"/>
          </a:xfrm>
          <a:prstGeom prst="rect">
            <a:avLst/>
          </a:prstGeom>
        </p:spPr>
        <p:txBody>
          <a:bodyPr vert="horz" lIns="91440" tIns="45720" rIns="91440" bIns="45720" rtlCol="0" anchor="b"/>
          <a:lstStyle>
            <a:lvl1pPr algn="r">
              <a:defRPr sz="1200"/>
            </a:lvl1pPr>
          </a:lstStyle>
          <a:p>
            <a:fld id="{29B31C5D-0DE0-4486-9782-41885BE58160}" type="slidenum">
              <a:rPr lang="en-GB" smtClean="0"/>
              <a:t>‹#›</a:t>
            </a:fld>
            <a:endParaRPr lang="en-GB"/>
          </a:p>
        </p:txBody>
      </p:sp>
    </p:spTree>
    <p:extLst>
      <p:ext uri="{BB962C8B-B14F-4D97-AF65-F5344CB8AC3E}">
        <p14:creationId xmlns:p14="http://schemas.microsoft.com/office/powerpoint/2010/main" val="299308254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4236191" cy="33341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5537372" y="0"/>
            <a:ext cx="4236191" cy="333418"/>
          </a:xfrm>
          <a:prstGeom prst="rect">
            <a:avLst/>
          </a:prstGeom>
        </p:spPr>
        <p:txBody>
          <a:bodyPr vert="horz" lIns="91440" tIns="45720" rIns="91440" bIns="45720" rtlCol="0"/>
          <a:lstStyle>
            <a:lvl1pPr algn="r">
              <a:defRPr sz="1200"/>
            </a:lvl1pPr>
          </a:lstStyle>
          <a:p>
            <a:fld id="{1D6B66C6-1E92-0F4E-A300-9D4ED1F0C23F}" type="datetimeFigureOut">
              <a:rPr lang="en-GB" smtClean="0"/>
              <a:t>07/12/2020</a:t>
            </a:fld>
            <a:endParaRPr lang="en-GB"/>
          </a:p>
        </p:txBody>
      </p:sp>
      <p:sp>
        <p:nvSpPr>
          <p:cNvPr id="4" name="Slide Image Placeholder 3"/>
          <p:cNvSpPr>
            <a:spLocks noGrp="1" noRot="1" noChangeAspect="1"/>
          </p:cNvSpPr>
          <p:nvPr>
            <p:ph type="sldImg" idx="2"/>
          </p:nvPr>
        </p:nvSpPr>
        <p:spPr>
          <a:xfrm>
            <a:off x="2894013" y="830263"/>
            <a:ext cx="3987800" cy="2243137"/>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977583" y="3198039"/>
            <a:ext cx="7820660" cy="261657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1" y="6311859"/>
            <a:ext cx="4236191" cy="33341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5537372" y="6311859"/>
            <a:ext cx="4236191" cy="333417"/>
          </a:xfrm>
          <a:prstGeom prst="rect">
            <a:avLst/>
          </a:prstGeom>
        </p:spPr>
        <p:txBody>
          <a:bodyPr vert="horz" lIns="91440" tIns="45720" rIns="91440" bIns="45720" rtlCol="0" anchor="b"/>
          <a:lstStyle>
            <a:lvl1pPr algn="r">
              <a:defRPr sz="1200"/>
            </a:lvl1pPr>
          </a:lstStyle>
          <a:p>
            <a:fld id="{548901C6-1DA1-FB44-ABEE-06A0FEB7738E}" type="slidenum">
              <a:rPr lang="en-GB" smtClean="0"/>
              <a:t>‹#›</a:t>
            </a:fld>
            <a:endParaRPr lang="en-GB"/>
          </a:p>
        </p:txBody>
      </p:sp>
    </p:spTree>
    <p:extLst>
      <p:ext uri="{BB962C8B-B14F-4D97-AF65-F5344CB8AC3E}">
        <p14:creationId xmlns:p14="http://schemas.microsoft.com/office/powerpoint/2010/main" val="1227674794"/>
      </p:ext>
    </p:extLst>
  </p:cSld>
  <p:clrMap bg1="lt1" tx1="dk1" bg2="lt2" tx2="dk2" accent1="accent1" accent2="accent2" accent3="accent3" accent4="accent4" accent5="accent5" accent6="accent6" hlink="hlink" folHlink="folHlink"/>
  <p:notesStyle>
    <a:lvl1pPr marL="0" algn="l" defTabSz="914377" rtl="0" eaLnBrk="1" latinLnBrk="0" hangingPunct="1">
      <a:defRPr sz="1200" kern="1200">
        <a:solidFill>
          <a:schemeClr val="tx1"/>
        </a:solidFill>
        <a:latin typeface="+mn-lt"/>
        <a:ea typeface="+mn-ea"/>
        <a:cs typeface="+mn-cs"/>
      </a:defRPr>
    </a:lvl1pPr>
    <a:lvl2pPr marL="457189" algn="l" defTabSz="914377" rtl="0" eaLnBrk="1" latinLnBrk="0" hangingPunct="1">
      <a:defRPr sz="1200" kern="1200">
        <a:solidFill>
          <a:schemeClr val="tx1"/>
        </a:solidFill>
        <a:latin typeface="+mn-lt"/>
        <a:ea typeface="+mn-ea"/>
        <a:cs typeface="+mn-cs"/>
      </a:defRPr>
    </a:lvl2pPr>
    <a:lvl3pPr marL="914377" algn="l" defTabSz="914377" rtl="0" eaLnBrk="1" latinLnBrk="0" hangingPunct="1">
      <a:defRPr sz="1200" kern="1200">
        <a:solidFill>
          <a:schemeClr val="tx1"/>
        </a:solidFill>
        <a:latin typeface="+mn-lt"/>
        <a:ea typeface="+mn-ea"/>
        <a:cs typeface="+mn-cs"/>
      </a:defRPr>
    </a:lvl3pPr>
    <a:lvl4pPr marL="1371566" algn="l" defTabSz="914377" rtl="0" eaLnBrk="1" latinLnBrk="0" hangingPunct="1">
      <a:defRPr sz="1200" kern="1200">
        <a:solidFill>
          <a:schemeClr val="tx1"/>
        </a:solidFill>
        <a:latin typeface="+mn-lt"/>
        <a:ea typeface="+mn-ea"/>
        <a:cs typeface="+mn-cs"/>
      </a:defRPr>
    </a:lvl4pPr>
    <a:lvl5pPr marL="1828754" algn="l" defTabSz="914377" rtl="0" eaLnBrk="1" latinLnBrk="0" hangingPunct="1">
      <a:defRPr sz="1200" kern="1200">
        <a:solidFill>
          <a:schemeClr val="tx1"/>
        </a:solidFill>
        <a:latin typeface="+mn-lt"/>
        <a:ea typeface="+mn-ea"/>
        <a:cs typeface="+mn-cs"/>
      </a:defRPr>
    </a:lvl5pPr>
    <a:lvl6pPr marL="2285943" algn="l" defTabSz="914377" rtl="0" eaLnBrk="1" latinLnBrk="0" hangingPunct="1">
      <a:defRPr sz="1200" kern="1200">
        <a:solidFill>
          <a:schemeClr val="tx1"/>
        </a:solidFill>
        <a:latin typeface="+mn-lt"/>
        <a:ea typeface="+mn-ea"/>
        <a:cs typeface="+mn-cs"/>
      </a:defRPr>
    </a:lvl6pPr>
    <a:lvl7pPr marL="2743131" algn="l" defTabSz="914377" rtl="0" eaLnBrk="1" latinLnBrk="0" hangingPunct="1">
      <a:defRPr sz="1200" kern="1200">
        <a:solidFill>
          <a:schemeClr val="tx1"/>
        </a:solidFill>
        <a:latin typeface="+mn-lt"/>
        <a:ea typeface="+mn-ea"/>
        <a:cs typeface="+mn-cs"/>
      </a:defRPr>
    </a:lvl7pPr>
    <a:lvl8pPr marL="3200320" algn="l" defTabSz="914377" rtl="0" eaLnBrk="1" latinLnBrk="0" hangingPunct="1">
      <a:defRPr sz="1200" kern="1200">
        <a:solidFill>
          <a:schemeClr val="tx1"/>
        </a:solidFill>
        <a:latin typeface="+mn-lt"/>
        <a:ea typeface="+mn-ea"/>
        <a:cs typeface="+mn-cs"/>
      </a:defRPr>
    </a:lvl8pPr>
    <a:lvl9pPr marL="3657509" algn="l" defTabSz="914377"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548901C6-1DA1-FB44-ABEE-06A0FEB7738E}" type="slidenum">
              <a:rPr lang="en-GB" smtClean="0"/>
              <a:pPr/>
              <a:t>1</a:t>
            </a:fld>
            <a:endParaRPr lang="en-GB"/>
          </a:p>
        </p:txBody>
      </p:sp>
    </p:spTree>
    <p:extLst>
      <p:ext uri="{BB962C8B-B14F-4D97-AF65-F5344CB8AC3E}">
        <p14:creationId xmlns:p14="http://schemas.microsoft.com/office/powerpoint/2010/main" val="10547078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548901C6-1DA1-FB44-ABEE-06A0FEB7738E}" type="slidenum">
              <a:rPr lang="en-GB" smtClean="0"/>
              <a:pPr/>
              <a:t>2</a:t>
            </a:fld>
            <a:endParaRPr lang="en-GB"/>
          </a:p>
        </p:txBody>
      </p:sp>
    </p:spTree>
    <p:extLst>
      <p:ext uri="{BB962C8B-B14F-4D97-AF65-F5344CB8AC3E}">
        <p14:creationId xmlns:p14="http://schemas.microsoft.com/office/powerpoint/2010/main" val="41560548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548901C6-1DA1-FB44-ABEE-06A0FEB7738E}" type="slidenum">
              <a:rPr lang="en-GB" smtClean="0"/>
              <a:pPr/>
              <a:t>7</a:t>
            </a:fld>
            <a:endParaRPr lang="en-GB"/>
          </a:p>
        </p:txBody>
      </p:sp>
    </p:spTree>
    <p:extLst>
      <p:ext uri="{BB962C8B-B14F-4D97-AF65-F5344CB8AC3E}">
        <p14:creationId xmlns:p14="http://schemas.microsoft.com/office/powerpoint/2010/main" val="21667292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8901C6-1DA1-FB44-ABEE-06A0FEB7738E}" type="slidenum">
              <a:rPr lang="en-GB" smtClean="0"/>
              <a:t>10</a:t>
            </a:fld>
            <a:endParaRPr lang="en-GB"/>
          </a:p>
        </p:txBody>
      </p:sp>
    </p:spTree>
    <p:extLst>
      <p:ext uri="{BB962C8B-B14F-4D97-AF65-F5344CB8AC3E}">
        <p14:creationId xmlns:p14="http://schemas.microsoft.com/office/powerpoint/2010/main" val="25546612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548901C6-1DA1-FB44-ABEE-06A0FEB7738E}" type="slidenum">
              <a:rPr lang="en-GB" smtClean="0"/>
              <a:pPr/>
              <a:t>11</a:t>
            </a:fld>
            <a:endParaRPr lang="en-GB"/>
          </a:p>
        </p:txBody>
      </p:sp>
    </p:spTree>
    <p:extLst>
      <p:ext uri="{BB962C8B-B14F-4D97-AF65-F5344CB8AC3E}">
        <p14:creationId xmlns:p14="http://schemas.microsoft.com/office/powerpoint/2010/main" val="73678290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9.jpeg"/><Relationship Id="rId1" Type="http://schemas.openxmlformats.org/officeDocument/2006/relationships/slideMaster" Target="../slideMasters/slideMaster3.xml"/><Relationship Id="rId4" Type="http://schemas.openxmlformats.org/officeDocument/2006/relationships/image" Target="../media/image10.svg"/></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0.jpeg"/><Relationship Id="rId1" Type="http://schemas.openxmlformats.org/officeDocument/2006/relationships/slideMaster" Target="../slideMasters/slideMaster3.xml"/><Relationship Id="rId4" Type="http://schemas.openxmlformats.org/officeDocument/2006/relationships/image" Target="../media/image10.sv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51.jpeg"/><Relationship Id="rId1" Type="http://schemas.openxmlformats.org/officeDocument/2006/relationships/slideMaster" Target="../slideMasters/slideMaster3.xml"/><Relationship Id="rId5" Type="http://schemas.microsoft.com/office/2007/relationships/hdphoto" Target="../media/hdphoto1.wdp"/><Relationship Id="rId4" Type="http://schemas.openxmlformats.org/officeDocument/2006/relationships/image" Target="../media/image7.png"/></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52.jpeg"/><Relationship Id="rId1" Type="http://schemas.openxmlformats.org/officeDocument/2006/relationships/slideMaster" Target="../slideMasters/slideMaster3.xml"/><Relationship Id="rId5" Type="http://schemas.microsoft.com/office/2007/relationships/hdphoto" Target="../media/hdphoto1.wdp"/><Relationship Id="rId4" Type="http://schemas.openxmlformats.org/officeDocument/2006/relationships/image" Target="../media/image7.png"/></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53.jpeg"/><Relationship Id="rId1" Type="http://schemas.openxmlformats.org/officeDocument/2006/relationships/slideMaster" Target="../slideMasters/slideMaster3.xml"/><Relationship Id="rId5" Type="http://schemas.microsoft.com/office/2007/relationships/hdphoto" Target="../media/hdphoto1.wdp"/><Relationship Id="rId4" Type="http://schemas.openxmlformats.org/officeDocument/2006/relationships/image" Target="../media/image7.png"/></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54.jpeg"/><Relationship Id="rId1" Type="http://schemas.openxmlformats.org/officeDocument/2006/relationships/slideMaster" Target="../slideMasters/slideMaster3.xml"/><Relationship Id="rId5" Type="http://schemas.microsoft.com/office/2007/relationships/hdphoto" Target="../media/hdphoto1.wdp"/><Relationship Id="rId4" Type="http://schemas.openxmlformats.org/officeDocument/2006/relationships/image" Target="../media/image7.png"/></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5.jpeg"/><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6.jpeg"/><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7.jpeg"/><Relationship Id="rId1" Type="http://schemas.openxmlformats.org/officeDocument/2006/relationships/slideMaster" Target="../slideMasters/slideMaster4.xml"/><Relationship Id="rId4" Type="http://schemas.openxmlformats.org/officeDocument/2006/relationships/image" Target="../media/image43.svg"/></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8.jpeg"/><Relationship Id="rId1" Type="http://schemas.openxmlformats.org/officeDocument/2006/relationships/slideMaster" Target="../slideMasters/slideMaster4.xml"/><Relationship Id="rId4" Type="http://schemas.openxmlformats.org/officeDocument/2006/relationships/image" Target="../media/image43.svg"/></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9.jpeg"/><Relationship Id="rId1" Type="http://schemas.openxmlformats.org/officeDocument/2006/relationships/slideMaster" Target="../slideMasters/slideMaster4.xml"/><Relationship Id="rId4" Type="http://schemas.openxmlformats.org/officeDocument/2006/relationships/image" Target="../media/image43.svg"/></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0.jpeg"/><Relationship Id="rId1" Type="http://schemas.openxmlformats.org/officeDocument/2006/relationships/slideMaster" Target="../slideMasters/slideMaster4.xml"/><Relationship Id="rId4" Type="http://schemas.openxmlformats.org/officeDocument/2006/relationships/image" Target="../media/image10.svg"/></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1.jpeg"/><Relationship Id="rId1" Type="http://schemas.openxmlformats.org/officeDocument/2006/relationships/slideMaster" Target="../slideMasters/slideMaster4.xml"/><Relationship Id="rId4" Type="http://schemas.openxmlformats.org/officeDocument/2006/relationships/image" Target="../media/image10.svg"/></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62.sv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62.sv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62.sv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62.sv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62.sv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62.sv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62.sv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6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53.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54.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5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56.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57.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58.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5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4.jpeg"/><Relationship Id="rId1" Type="http://schemas.openxmlformats.org/officeDocument/2006/relationships/slideMaster" Target="../slideMasters/slideMaster4.xml"/><Relationship Id="rId4" Type="http://schemas.openxmlformats.org/officeDocument/2006/relationships/image" Target="../media/image10.svg"/></Relationships>
</file>

<file path=ppt/slideLayouts/_rels/slideLayout1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5.jpeg"/><Relationship Id="rId1" Type="http://schemas.openxmlformats.org/officeDocument/2006/relationships/slideMaster" Target="../slideMasters/slideMaster4.xml"/><Relationship Id="rId4" Type="http://schemas.openxmlformats.org/officeDocument/2006/relationships/image" Target="../media/image10.svg"/></Relationships>
</file>

<file path=ppt/slideLayouts/_rels/slideLayout161.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66.jpeg"/><Relationship Id="rId1" Type="http://schemas.openxmlformats.org/officeDocument/2006/relationships/slideMaster" Target="../slideMasters/slideMaster4.xml"/><Relationship Id="rId5" Type="http://schemas.microsoft.com/office/2007/relationships/hdphoto" Target="../media/hdphoto1.wdp"/><Relationship Id="rId4" Type="http://schemas.openxmlformats.org/officeDocument/2006/relationships/image" Target="../media/image7.png"/></Relationships>
</file>

<file path=ppt/slideLayouts/_rels/slideLayout162.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67.jpeg"/><Relationship Id="rId1" Type="http://schemas.openxmlformats.org/officeDocument/2006/relationships/slideMaster" Target="../slideMasters/slideMaster4.xml"/><Relationship Id="rId5" Type="http://schemas.microsoft.com/office/2007/relationships/hdphoto" Target="../media/hdphoto1.wdp"/><Relationship Id="rId4" Type="http://schemas.openxmlformats.org/officeDocument/2006/relationships/image" Target="../media/image7.png"/></Relationships>
</file>

<file path=ppt/slideLayouts/_rels/slideLayout163.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68.jpeg"/><Relationship Id="rId1" Type="http://schemas.openxmlformats.org/officeDocument/2006/relationships/slideMaster" Target="../slideMasters/slideMaster4.xml"/><Relationship Id="rId5" Type="http://schemas.microsoft.com/office/2007/relationships/hdphoto" Target="../media/hdphoto1.wdp"/><Relationship Id="rId4" Type="http://schemas.openxmlformats.org/officeDocument/2006/relationships/image" Target="../media/image7.png"/></Relationships>
</file>

<file path=ppt/slideLayouts/_rels/slideLayout164.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69.jpeg"/><Relationship Id="rId1" Type="http://schemas.openxmlformats.org/officeDocument/2006/relationships/slideMaster" Target="../slideMasters/slideMaster4.xml"/><Relationship Id="rId5" Type="http://schemas.microsoft.com/office/2007/relationships/hdphoto" Target="../media/hdphoto1.wdp"/><Relationship Id="rId4" Type="http://schemas.openxmlformats.org/officeDocument/2006/relationships/image" Target="../media/image7.png"/></Relationships>
</file>

<file path=ppt/slideLayouts/_rels/slideLayout16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0.jpeg"/><Relationship Id="rId1" Type="http://schemas.openxmlformats.org/officeDocument/2006/relationships/slideMaster" Target="../slideMasters/slideMaster4.xml"/><Relationship Id="rId4" Type="http://schemas.openxmlformats.org/officeDocument/2006/relationships/image" Target="../media/image4.svg"/></Relationships>
</file>

<file path=ppt/slideLayouts/_rels/slideLayout16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1.jpeg"/><Relationship Id="rId1" Type="http://schemas.openxmlformats.org/officeDocument/2006/relationships/slideMaster" Target="../slideMasters/slideMaster4.xml"/><Relationship Id="rId4" Type="http://schemas.openxmlformats.org/officeDocument/2006/relationships/image" Target="../media/image4.svg"/></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4.jpeg"/><Relationship Id="rId1" Type="http://schemas.openxmlformats.org/officeDocument/2006/relationships/slideMaster" Target="../slideMasters/slideMaster1.xml"/><Relationship Id="rId4" Type="http://schemas.openxmlformats.org/officeDocument/2006/relationships/image" Target="../media/image10.sv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5.jpeg"/><Relationship Id="rId1" Type="http://schemas.openxmlformats.org/officeDocument/2006/relationships/slideMaster" Target="../slideMasters/slideMaster1.xml"/><Relationship Id="rId4" Type="http://schemas.openxmlformats.org/officeDocument/2006/relationships/image" Target="../media/image10.sv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6.jpe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7.pn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2.jpe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7.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8.jpe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7.pn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9.jpe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7.png"/></Relationships>
</file>

<file path=ppt/slideLayouts/_rels/slideLayout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0.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1.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eg"/><Relationship Id="rId1" Type="http://schemas.openxmlformats.org/officeDocument/2006/relationships/slideMaster" Target="../slideMasters/slideMaster2.xml"/><Relationship Id="rId4" Type="http://schemas.openxmlformats.org/officeDocument/2006/relationships/image" Target="../media/image24.sv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5.jpeg"/><Relationship Id="rId1" Type="http://schemas.openxmlformats.org/officeDocument/2006/relationships/slideMaster" Target="../slideMasters/slideMaster2.xml"/><Relationship Id="rId4" Type="http://schemas.openxmlformats.org/officeDocument/2006/relationships/image" Target="../media/image24.sv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6.jpeg"/><Relationship Id="rId1" Type="http://schemas.openxmlformats.org/officeDocument/2006/relationships/slideMaster" Target="../slideMasters/slideMaster2.xml"/><Relationship Id="rId4" Type="http://schemas.openxmlformats.org/officeDocument/2006/relationships/image" Target="../media/image24.sv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9.jpeg"/><Relationship Id="rId1" Type="http://schemas.openxmlformats.org/officeDocument/2006/relationships/slideMaster" Target="../slideMasters/slideMaster2.xml"/><Relationship Id="rId4" Type="http://schemas.openxmlformats.org/officeDocument/2006/relationships/image" Target="../media/image10.sv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0.jpeg"/><Relationship Id="rId1" Type="http://schemas.openxmlformats.org/officeDocument/2006/relationships/slideMaster" Target="../slideMasters/slideMaster2.xml"/><Relationship Id="rId4" Type="http://schemas.openxmlformats.org/officeDocument/2006/relationships/image" Target="../media/image10.sv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10.svg"/></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jpeg"/><Relationship Id="rId1" Type="http://schemas.openxmlformats.org/officeDocument/2006/relationships/slideMaster" Target="../slideMasters/slideMaster1.xml"/><Relationship Id="rId4" Type="http://schemas.openxmlformats.org/officeDocument/2006/relationships/image" Target="../media/image10.svg"/></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5.jpeg"/><Relationship Id="rId1" Type="http://schemas.openxmlformats.org/officeDocument/2006/relationships/slideMaster" Target="../slideMasters/slideMaster2.xml"/><Relationship Id="rId4" Type="http://schemas.openxmlformats.org/officeDocument/2006/relationships/image" Target="../media/image10.svg"/></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6.jpeg"/><Relationship Id="rId1" Type="http://schemas.openxmlformats.org/officeDocument/2006/relationships/slideMaster" Target="../slideMasters/slideMaster2.xml"/><Relationship Id="rId4" Type="http://schemas.openxmlformats.org/officeDocument/2006/relationships/image" Target="../media/image10.svg"/></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22.jpeg"/><Relationship Id="rId1" Type="http://schemas.openxmlformats.org/officeDocument/2006/relationships/slideMaster" Target="../slideMasters/slideMaster2.xml"/><Relationship Id="rId5" Type="http://schemas.microsoft.com/office/2007/relationships/hdphoto" Target="../media/hdphoto1.wdp"/><Relationship Id="rId4" Type="http://schemas.openxmlformats.org/officeDocument/2006/relationships/image" Target="../media/image7.png"/></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37.jpeg"/><Relationship Id="rId1" Type="http://schemas.openxmlformats.org/officeDocument/2006/relationships/slideMaster" Target="../slideMasters/slideMaster2.xml"/><Relationship Id="rId5" Type="http://schemas.microsoft.com/office/2007/relationships/hdphoto" Target="../media/hdphoto1.wdp"/><Relationship Id="rId4" Type="http://schemas.openxmlformats.org/officeDocument/2006/relationships/image" Target="../media/image7.png"/></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38.jpeg"/><Relationship Id="rId1" Type="http://schemas.openxmlformats.org/officeDocument/2006/relationships/slideMaster" Target="../slideMasters/slideMaster2.xml"/><Relationship Id="rId5" Type="http://schemas.microsoft.com/office/2007/relationships/hdphoto" Target="../media/hdphoto1.wdp"/><Relationship Id="rId4" Type="http://schemas.openxmlformats.org/officeDocument/2006/relationships/image" Target="../media/image7.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39.jpeg"/><Relationship Id="rId1" Type="http://schemas.openxmlformats.org/officeDocument/2006/relationships/slideMaster" Target="../slideMasters/slideMaster2.xml"/><Relationship Id="rId5" Type="http://schemas.microsoft.com/office/2007/relationships/hdphoto" Target="../media/hdphoto1.wdp"/><Relationship Id="rId4" Type="http://schemas.openxmlformats.org/officeDocument/2006/relationships/image" Target="../media/image7.png"/></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0.jpeg"/><Relationship Id="rId1" Type="http://schemas.openxmlformats.org/officeDocument/2006/relationships/slideMaster" Target="../slideMasters/slideMaster2.xml"/><Relationship Id="rId4" Type="http://schemas.openxmlformats.org/officeDocument/2006/relationships/image" Target="../media/image4.svg"/></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1.jpeg"/><Relationship Id="rId1" Type="http://schemas.openxmlformats.org/officeDocument/2006/relationships/slideMaster" Target="../slideMasters/slideMaster2.xml"/><Relationship Id="rId4" Type="http://schemas.openxmlformats.org/officeDocument/2006/relationships/image" Target="../media/image4.svg"/></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2.jpeg"/><Relationship Id="rId1" Type="http://schemas.openxmlformats.org/officeDocument/2006/relationships/slideMaster" Target="../slideMasters/slideMaster3.xml"/><Relationship Id="rId4" Type="http://schemas.openxmlformats.org/officeDocument/2006/relationships/image" Target="../media/image43.svg"/></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4.jpeg"/><Relationship Id="rId1" Type="http://schemas.openxmlformats.org/officeDocument/2006/relationships/slideMaster" Target="../slideMasters/slideMaster3.xml"/><Relationship Id="rId4" Type="http://schemas.openxmlformats.org/officeDocument/2006/relationships/image" Target="../media/image43.svg"/></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5.jpeg"/><Relationship Id="rId1" Type="http://schemas.openxmlformats.org/officeDocument/2006/relationships/slideMaster" Target="../slideMasters/slideMaster3.xml"/><Relationship Id="rId4" Type="http://schemas.openxmlformats.org/officeDocument/2006/relationships/image" Target="../media/image43.svg"/></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6.jpeg"/><Relationship Id="rId1" Type="http://schemas.openxmlformats.org/officeDocument/2006/relationships/slideMaster" Target="../slideMasters/slideMaster3.xml"/><Relationship Id="rId4" Type="http://schemas.openxmlformats.org/officeDocument/2006/relationships/image" Target="../media/image43.svg"/></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7.jpeg"/><Relationship Id="rId1" Type="http://schemas.openxmlformats.org/officeDocument/2006/relationships/slideMaster" Target="../slideMasters/slideMaster3.xml"/><Relationship Id="rId4" Type="http://schemas.openxmlformats.org/officeDocument/2006/relationships/image" Target="../media/image10.sv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8.jpeg"/><Relationship Id="rId1" Type="http://schemas.openxmlformats.org/officeDocument/2006/relationships/slideMaster" Target="../slideMasters/slideMaster3.xml"/><Relationship Id="rId4" Type="http://schemas.openxmlformats.org/officeDocument/2006/relationships/image" Target="../media/image10.svg"/></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1">
    <p:bg>
      <p:bgPr>
        <a:solidFill>
          <a:srgbClr val="09EDB8"/>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97D35D6-F591-5549-A867-5D69E7A0FA7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19200" y="0"/>
            <a:ext cx="10972800" cy="685800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8" name="Text Placeholder 6"/>
          <p:cNvSpPr>
            <a:spLocks noGrp="1"/>
          </p:cNvSpPr>
          <p:nvPr>
            <p:ph type="body" sz="quarter" idx="12" hasCustomPrompt="1"/>
          </p:nvPr>
        </p:nvSpPr>
        <p:spPr>
          <a:xfrm>
            <a:off x="385300" y="5306004"/>
            <a:ext cx="3919999"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a:t>Edit text</a:t>
            </a:r>
          </a:p>
        </p:txBody>
      </p:sp>
      <p:sp>
        <p:nvSpPr>
          <p:cNvPr id="18"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5300" y="1914129"/>
            <a:ext cx="3919999" cy="2277604"/>
          </a:xfrm>
        </p:spPr>
        <p:txBody>
          <a:bodyPr anchor="b" anchorCtr="0">
            <a:noAutofit/>
          </a:bodyPr>
          <a:lstStyle>
            <a:lvl1pPr algn="l">
              <a:lnSpc>
                <a:spcPct val="100000"/>
              </a:lnSpc>
              <a:defRPr sz="3600" cap="all" baseline="0"/>
            </a:lvl1pPr>
          </a:lstStyle>
          <a:p>
            <a:r>
              <a:rPr lang="en-US" noProof="0"/>
              <a:t>CLICK TO EDIT TITLE</a:t>
            </a:r>
            <a:endParaRPr lang="en-GB" noProof="0"/>
          </a:p>
        </p:txBody>
      </p:sp>
      <p:grpSp>
        <p:nvGrpSpPr>
          <p:cNvPr id="16" name="Group 15"/>
          <p:cNvGrpSpPr/>
          <p:nvPr userDrawn="1"/>
        </p:nvGrpSpPr>
        <p:grpSpPr>
          <a:xfrm>
            <a:off x="509568" y="3503895"/>
            <a:ext cx="6359624" cy="2437013"/>
            <a:chOff x="-1420" y="3503895"/>
            <a:chExt cx="6359624" cy="2437013"/>
          </a:xfrm>
          <a:solidFill>
            <a:srgbClr val="004050"/>
          </a:solidFill>
        </p:grpSpPr>
        <p:sp>
          <p:nvSpPr>
            <p:cNvPr id="17" name="Freeform 16">
              <a:extLst>
                <a:ext uri="{FF2B5EF4-FFF2-40B4-BE49-F238E27FC236}">
                  <a16:creationId xmlns:a16="http://schemas.microsoft.com/office/drawing/2014/main" id="{2F450B4C-241D-A544-BBEF-175E01D6A139}"/>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19" name="Freeform 18">
              <a:extLst>
                <a:ext uri="{FF2B5EF4-FFF2-40B4-BE49-F238E27FC236}">
                  <a16:creationId xmlns:a16="http://schemas.microsoft.com/office/drawing/2014/main" id="{17BA7C41-EA1C-2F4D-90C7-EC472AB85B8A}"/>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0" name="Freeform 19">
              <a:extLst>
                <a:ext uri="{FF2B5EF4-FFF2-40B4-BE49-F238E27FC236}">
                  <a16:creationId xmlns:a16="http://schemas.microsoft.com/office/drawing/2014/main" id="{2F450B4C-241D-A544-BBEF-175E01D6A139}"/>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
        <p:nvSpPr>
          <p:cNvPr id="11" name="Rectangle 10">
            <a:extLst>
              <a:ext uri="{FF2B5EF4-FFF2-40B4-BE49-F238E27FC236}">
                <a16:creationId xmlns:a16="http://schemas.microsoft.com/office/drawing/2014/main" id="{2FEF35C1-44BF-B94B-A048-96124C64D190}"/>
              </a:ext>
            </a:extLst>
          </p:cNvPr>
          <p:cNvSpPr/>
          <p:nvPr userDrawn="1"/>
        </p:nvSpPr>
        <p:spPr>
          <a:xfrm>
            <a:off x="0" y="4310243"/>
            <a:ext cx="4407461" cy="227469"/>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12" name="Rectangle 11">
            <a:extLst>
              <a:ext uri="{FF2B5EF4-FFF2-40B4-BE49-F238E27FC236}">
                <a16:creationId xmlns:a16="http://schemas.microsoft.com/office/drawing/2014/main" id="{78654564-8AAA-2B4B-A7F2-A093E969C4FB}"/>
              </a:ext>
            </a:extLst>
          </p:cNvPr>
          <p:cNvSpPr/>
          <p:nvPr userDrawn="1"/>
        </p:nvSpPr>
        <p:spPr>
          <a:xfrm>
            <a:off x="0" y="4903556"/>
            <a:ext cx="4407461" cy="227469"/>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Tree>
    <p:extLst>
      <p:ext uri="{BB962C8B-B14F-4D97-AF65-F5344CB8AC3E}">
        <p14:creationId xmlns:p14="http://schemas.microsoft.com/office/powerpoint/2010/main" val="363823045"/>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Section Divider_04">
    <p:bg>
      <p:bgPr>
        <a:solidFill>
          <a:schemeClr val="tx2"/>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4" y="2683934"/>
            <a:ext cx="5619141" cy="1905823"/>
          </a:xfrm>
        </p:spPr>
        <p:txBody>
          <a:bodyPr anchor="t" anchorCtr="0">
            <a:noAutofit/>
          </a:bodyPr>
          <a:lstStyle>
            <a:lvl1pPr algn="l">
              <a:lnSpc>
                <a:spcPts val="6000"/>
              </a:lnSpc>
              <a:defRPr sz="4000" cap="all" baseline="0">
                <a:solidFill>
                  <a:srgbClr val="004050"/>
                </a:solidFill>
              </a:defRPr>
            </a:lvl1pPr>
          </a:lstStyle>
          <a:p>
            <a:r>
              <a:rPr lang="en-US" noProof="0"/>
              <a:t>CLICK TO EDIT TITLE</a:t>
            </a:r>
            <a:endParaRPr lang="en-GB" noProof="0"/>
          </a:p>
        </p:txBody>
      </p:sp>
      <p:sp>
        <p:nvSpPr>
          <p:cNvPr id="13" name="Freeform 12">
            <a:extLst>
              <a:ext uri="{FF2B5EF4-FFF2-40B4-BE49-F238E27FC236}">
                <a16:creationId xmlns:a16="http://schemas.microsoft.com/office/drawing/2014/main" id="{5D4E77AD-4E3B-4C4C-B2E4-D1513A99EF68}"/>
              </a:ext>
            </a:extLst>
          </p:cNvPr>
          <p:cNvSpPr/>
          <p:nvPr userDrawn="1"/>
        </p:nvSpPr>
        <p:spPr>
          <a:xfrm>
            <a:off x="3892133" y="1"/>
            <a:ext cx="6522287" cy="3665940"/>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rgbClr val="004050"/>
          </a:solidFill>
          <a:ln w="6350" cap="flat">
            <a:noFill/>
            <a:prstDash val="solid"/>
            <a:miter/>
          </a:ln>
        </p:spPr>
        <p:txBody>
          <a:bodyPr rtlCol="0" anchor="ctr"/>
          <a:lstStyle/>
          <a:p>
            <a:endParaRPr lang="en-GB" sz="1351"/>
          </a:p>
        </p:txBody>
      </p:sp>
      <p:sp>
        <p:nvSpPr>
          <p:cNvPr id="2" name="Rectangle 1"/>
          <p:cNvSpPr/>
          <p:nvPr userDrawn="1"/>
        </p:nvSpPr>
        <p:spPr>
          <a:xfrm>
            <a:off x="2" y="1562471"/>
            <a:ext cx="8120063" cy="5796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2744572162"/>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4">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7" name="Text Placeholder 4"/>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sp>
        <p:nvSpPr>
          <p:cNvPr id="9" name="Freeform 8">
            <a:extLst>
              <a:ext uri="{FF2B5EF4-FFF2-40B4-BE49-F238E27FC236}">
                <a16:creationId xmlns:a16="http://schemas.microsoft.com/office/drawing/2014/main" id="{35B5D0DF-4895-DB4F-85D9-C3FFDE55B8C8}"/>
              </a:ext>
            </a:extLst>
          </p:cNvPr>
          <p:cNvSpPr/>
          <p:nvPr userDrawn="1"/>
        </p:nvSpPr>
        <p:spPr>
          <a:xfrm>
            <a:off x="384784" y="4743413"/>
            <a:ext cx="4136901" cy="1728688"/>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chemeClr val="accent5"/>
          </a:solidFill>
          <a:ln w="6350" cap="flat">
            <a:noFill/>
            <a:prstDash val="solid"/>
            <a:miter/>
          </a:ln>
        </p:spPr>
        <p:txBody>
          <a:bodyPr rtlCol="0" anchor="ctr"/>
          <a:lstStyle/>
          <a:p>
            <a:endParaRPr lang="en-GB" sz="1351"/>
          </a:p>
        </p:txBody>
      </p:sp>
      <p:sp>
        <p:nvSpPr>
          <p:cNvPr id="10"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3" name="Text Placeholder 2">
            <a:extLst>
              <a:ext uri="{FF2B5EF4-FFF2-40B4-BE49-F238E27FC236}">
                <a16:creationId xmlns:a16="http://schemas.microsoft.com/office/drawing/2014/main" id="{F37A16D5-89FE-3B4E-BA82-DFEE96CEA3E9}"/>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a:t>
            </a:r>
            <a:br>
              <a:rPr lang="en-US"/>
            </a:br>
            <a:r>
              <a:rPr lang="en-US"/>
              <a:t>edit slide title</a:t>
            </a:r>
          </a:p>
        </p:txBody>
      </p:sp>
      <p:pic>
        <p:nvPicPr>
          <p:cNvPr id="14" name="Graphic 31">
            <a:extLst>
              <a:ext uri="{FF2B5EF4-FFF2-40B4-BE49-F238E27FC236}">
                <a16:creationId xmlns:a16="http://schemas.microsoft.com/office/drawing/2014/main" id="{B3164A13-D2CE-5342-8D75-2ADD2934967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766481413"/>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5">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7" name="Text Placeholder 4"/>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sp>
        <p:nvSpPr>
          <p:cNvPr id="13" name="Freeform 12">
            <a:extLst>
              <a:ext uri="{FF2B5EF4-FFF2-40B4-BE49-F238E27FC236}">
                <a16:creationId xmlns:a16="http://schemas.microsoft.com/office/drawing/2014/main" id="{DF3D0604-3EEB-7547-A86F-8B3EFC40A3EC}"/>
              </a:ext>
            </a:extLst>
          </p:cNvPr>
          <p:cNvSpPr/>
          <p:nvPr userDrawn="1"/>
        </p:nvSpPr>
        <p:spPr>
          <a:xfrm>
            <a:off x="384784" y="4504759"/>
            <a:ext cx="4321328" cy="1964632"/>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chemeClr val="accent5"/>
          </a:solidFill>
          <a:ln w="6350" cap="flat">
            <a:noFill/>
            <a:prstDash val="solid"/>
            <a:miter/>
          </a:ln>
        </p:spPr>
        <p:txBody>
          <a:bodyPr rtlCol="0" anchor="ctr"/>
          <a:lstStyle/>
          <a:p>
            <a:endParaRPr lang="en-GB" sz="1351"/>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2" name="Text Placeholder 2">
            <a:extLst>
              <a:ext uri="{FF2B5EF4-FFF2-40B4-BE49-F238E27FC236}">
                <a16:creationId xmlns:a16="http://schemas.microsoft.com/office/drawing/2014/main" id="{CC14CCF0-8BA3-264F-9F0E-ECBF2D299989}"/>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a:t>
            </a:r>
            <a:br>
              <a:rPr lang="en-US"/>
            </a:br>
            <a:r>
              <a:rPr lang="en-US"/>
              <a:t>edit slide title</a:t>
            </a:r>
          </a:p>
        </p:txBody>
      </p:sp>
      <p:pic>
        <p:nvPicPr>
          <p:cNvPr id="14" name="Graphic 31">
            <a:extLst>
              <a:ext uri="{FF2B5EF4-FFF2-40B4-BE49-F238E27FC236}">
                <a16:creationId xmlns:a16="http://schemas.microsoft.com/office/drawing/2014/main" id="{41CD3697-753A-0647-9FAB-C202C65A37F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1190643366"/>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6">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6" name="Text Placeholder 4">
            <a:extLst>
              <a:ext uri="{FF2B5EF4-FFF2-40B4-BE49-F238E27FC236}">
                <a16:creationId xmlns:a16="http://schemas.microsoft.com/office/drawing/2014/main" id="{D8A86F5A-A513-9341-866D-7D9CDC08496B}"/>
              </a:ext>
            </a:extLst>
          </p:cNvPr>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grpSp>
        <p:nvGrpSpPr>
          <p:cNvPr id="18" name="Group 17">
            <a:extLst>
              <a:ext uri="{FF2B5EF4-FFF2-40B4-BE49-F238E27FC236}">
                <a16:creationId xmlns:a16="http://schemas.microsoft.com/office/drawing/2014/main" id="{6583914F-58FB-B34E-8161-C66E669476AF}"/>
              </a:ext>
            </a:extLst>
          </p:cNvPr>
          <p:cNvGrpSpPr/>
          <p:nvPr userDrawn="1"/>
        </p:nvGrpSpPr>
        <p:grpSpPr>
          <a:xfrm>
            <a:off x="-562704" y="4391077"/>
            <a:ext cx="5338709" cy="2177830"/>
            <a:chOff x="-2229" y="2361812"/>
            <a:chExt cx="11067619" cy="4514835"/>
          </a:xfrm>
          <a:solidFill>
            <a:schemeClr val="accent5"/>
          </a:solidFill>
        </p:grpSpPr>
        <p:sp>
          <p:nvSpPr>
            <p:cNvPr id="19" name="Freeform 18">
              <a:extLst>
                <a:ext uri="{FF2B5EF4-FFF2-40B4-BE49-F238E27FC236}">
                  <a16:creationId xmlns:a16="http://schemas.microsoft.com/office/drawing/2014/main" id="{E1FD4820-850C-3047-9711-AD5DD789A3DD}"/>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20" name="Freeform 19">
              <a:extLst>
                <a:ext uri="{FF2B5EF4-FFF2-40B4-BE49-F238E27FC236}">
                  <a16:creationId xmlns:a16="http://schemas.microsoft.com/office/drawing/2014/main" id="{E3AE8E64-5267-3141-A055-FBE33FE8BF5B}"/>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1" name="Freeform 20">
              <a:extLst>
                <a:ext uri="{FF2B5EF4-FFF2-40B4-BE49-F238E27FC236}">
                  <a16:creationId xmlns:a16="http://schemas.microsoft.com/office/drawing/2014/main" id="{A4413C9C-C76C-B642-B162-F8DBD3B14B9D}"/>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sp>
        <p:nvSpPr>
          <p:cNvPr id="12" name="Text Placeholder 2">
            <a:extLst>
              <a:ext uri="{FF2B5EF4-FFF2-40B4-BE49-F238E27FC236}">
                <a16:creationId xmlns:a16="http://schemas.microsoft.com/office/drawing/2014/main" id="{5A5CFF8B-1DAA-6C49-BE97-25191944300E}"/>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a:t>
            </a:r>
            <a:br>
              <a:rPr lang="en-US"/>
            </a:br>
            <a:r>
              <a:rPr lang="en-US"/>
              <a:t>edit slide title</a:t>
            </a:r>
          </a:p>
        </p:txBody>
      </p:sp>
      <p:pic>
        <p:nvPicPr>
          <p:cNvPr id="13" name="Graphic 31">
            <a:extLst>
              <a:ext uri="{FF2B5EF4-FFF2-40B4-BE49-F238E27FC236}">
                <a16:creationId xmlns:a16="http://schemas.microsoft.com/office/drawing/2014/main" id="{F0A764D6-0F7D-EB44-A897-7F9C735CB5F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925980356"/>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7">
    <p:spTree>
      <p:nvGrpSpPr>
        <p:cNvPr id="1" name=""/>
        <p:cNvGrpSpPr/>
        <p:nvPr/>
      </p:nvGrpSpPr>
      <p:grpSpPr>
        <a:xfrm>
          <a:off x="0" y="0"/>
          <a:ext cx="0" cy="0"/>
          <a:chOff x="0" y="0"/>
          <a:chExt cx="0" cy="0"/>
        </a:xfrm>
      </p:grpSpPr>
      <p:sp>
        <p:nvSpPr>
          <p:cNvPr id="6" name="Rectangle 5"/>
          <p:cNvSpPr/>
          <p:nvPr userDrawn="1"/>
        </p:nvSpPr>
        <p:spPr>
          <a:xfrm>
            <a:off x="0" y="0"/>
            <a:ext cx="407035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1" name="Freeform 10">
            <a:extLst>
              <a:ext uri="{FF2B5EF4-FFF2-40B4-BE49-F238E27FC236}">
                <a16:creationId xmlns:a16="http://schemas.microsoft.com/office/drawing/2014/main" id="{8857B351-2725-8440-AA09-147EA78EACC8}"/>
              </a:ext>
            </a:extLst>
          </p:cNvPr>
          <p:cNvSpPr/>
          <p:nvPr userDrawn="1"/>
        </p:nvSpPr>
        <p:spPr>
          <a:xfrm>
            <a:off x="-84149" y="4328581"/>
            <a:ext cx="4637893" cy="1993841"/>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accent5"/>
          </a:solidFill>
          <a:ln w="6350" cap="flat">
            <a:noFill/>
            <a:prstDash val="solid"/>
            <a:miter/>
          </a:ln>
        </p:spPr>
        <p:txBody>
          <a:bodyPr rtlCol="0" anchor="ctr"/>
          <a:lstStyle/>
          <a:p>
            <a:endParaRPr lang="en-GB"/>
          </a:p>
        </p:txBody>
      </p:sp>
      <p:sp>
        <p:nvSpPr>
          <p:cNvPr id="12" name="Text Placeholder 4">
            <a:extLst>
              <a:ext uri="{FF2B5EF4-FFF2-40B4-BE49-F238E27FC236}">
                <a16:creationId xmlns:a16="http://schemas.microsoft.com/office/drawing/2014/main" id="{38D7BEBB-3A9D-CE4F-9ABE-4764209FC9CD}"/>
              </a:ext>
            </a:extLst>
          </p:cNvPr>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sp>
        <p:nvSpPr>
          <p:cNvPr id="10" name="Text Placeholder 2">
            <a:extLst>
              <a:ext uri="{FF2B5EF4-FFF2-40B4-BE49-F238E27FC236}">
                <a16:creationId xmlns:a16="http://schemas.microsoft.com/office/drawing/2014/main" id="{A451FE4A-F1CC-BF41-8328-846960CA95E5}"/>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a:t>
            </a:r>
            <a:br>
              <a:rPr lang="en-US"/>
            </a:br>
            <a:r>
              <a:rPr lang="en-US"/>
              <a:t>edit slide title</a:t>
            </a:r>
          </a:p>
        </p:txBody>
      </p:sp>
      <p:pic>
        <p:nvPicPr>
          <p:cNvPr id="14" name="Graphic 31">
            <a:extLst>
              <a:ext uri="{FF2B5EF4-FFF2-40B4-BE49-F238E27FC236}">
                <a16:creationId xmlns:a16="http://schemas.microsoft.com/office/drawing/2014/main" id="{BCFD0822-3499-0C44-8A3C-3118EA298E6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59922012"/>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showMasterSp="0" preserve="1" userDrawn="1">
  <p:cSld name="Arrow Left 01">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7" name="Text Placeholder 4">
            <a:extLst>
              <a:ext uri="{FF2B5EF4-FFF2-40B4-BE49-F238E27FC236}">
                <a16:creationId xmlns:a16="http://schemas.microsoft.com/office/drawing/2014/main" id="{89A70FBC-EACC-CB4D-8FF2-D940F6554594}"/>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Title needs to be in sentence case</a:t>
            </a:r>
          </a:p>
        </p:txBody>
      </p:sp>
      <p:sp>
        <p:nvSpPr>
          <p:cNvPr id="10" name="Freeform 9">
            <a:extLst>
              <a:ext uri="{FF2B5EF4-FFF2-40B4-BE49-F238E27FC236}">
                <a16:creationId xmlns:a16="http://schemas.microsoft.com/office/drawing/2014/main" id="{E3AD9FC4-14AA-FE45-A908-CEA608187AD1}"/>
              </a:ext>
            </a:extLst>
          </p:cNvPr>
          <p:cNvSpPr/>
          <p:nvPr userDrawn="1"/>
        </p:nvSpPr>
        <p:spPr>
          <a:xfrm>
            <a:off x="760702" y="4249625"/>
            <a:ext cx="4001620" cy="1963059"/>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accent5"/>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133985103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showMasterSp="0" preserve="1" userDrawn="1">
  <p:cSld name="Arrow Left 02">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Title needs to be in sentence case</a:t>
            </a:r>
          </a:p>
        </p:txBody>
      </p:sp>
      <p:sp>
        <p:nvSpPr>
          <p:cNvPr id="10" name="Freeform 9">
            <a:extLst>
              <a:ext uri="{FF2B5EF4-FFF2-40B4-BE49-F238E27FC236}">
                <a16:creationId xmlns:a16="http://schemas.microsoft.com/office/drawing/2014/main" id="{B8FDF2C7-07B4-C044-8A2A-5A95A38A7A75}"/>
              </a:ext>
            </a:extLst>
          </p:cNvPr>
          <p:cNvSpPr/>
          <p:nvPr userDrawn="1"/>
        </p:nvSpPr>
        <p:spPr>
          <a:xfrm>
            <a:off x="532679" y="4057904"/>
            <a:ext cx="4344121" cy="2131078"/>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accent5"/>
          </a:solidFill>
          <a:ln w="6350" cap="flat">
            <a:noFill/>
            <a:prstDash val="solid"/>
            <a:miter/>
          </a:ln>
        </p:spPr>
        <p:txBody>
          <a:bodyPr rtlCol="0" anchor="ctr"/>
          <a:lstStyle/>
          <a:p>
            <a:endParaRPr lang="en-GB" sz="1351"/>
          </a:p>
        </p:txBody>
      </p:sp>
      <p:sp>
        <p:nvSpPr>
          <p:cNvPr id="11" name="Rectangle 10">
            <a:extLst>
              <a:ext uri="{FF2B5EF4-FFF2-40B4-BE49-F238E27FC236}">
                <a16:creationId xmlns:a16="http://schemas.microsoft.com/office/drawing/2014/main" id="{A877B1AE-DDD5-344B-B1BD-90E64517C1BF}"/>
              </a:ext>
            </a:extLst>
          </p:cNvPr>
          <p:cNvSpPr/>
          <p:nvPr userDrawn="1"/>
        </p:nvSpPr>
        <p:spPr>
          <a:xfrm>
            <a:off x="0" y="4968240"/>
            <a:ext cx="738525" cy="33092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 Placeholder 4">
            <a:extLst>
              <a:ext uri="{FF2B5EF4-FFF2-40B4-BE49-F238E27FC236}">
                <a16:creationId xmlns:a16="http://schemas.microsoft.com/office/drawing/2014/main" id="{E719BA34-23BB-1044-9AD7-64A0FC498A8F}"/>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93800707"/>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showMasterSp="0" preserve="1" userDrawn="1">
  <p:cSld name="Arrow Left 03">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Title needs to be in sentence case</a:t>
            </a:r>
          </a:p>
        </p:txBody>
      </p:sp>
      <p:sp>
        <p:nvSpPr>
          <p:cNvPr id="11" name="Freeform 10">
            <a:extLst>
              <a:ext uri="{FF2B5EF4-FFF2-40B4-BE49-F238E27FC236}">
                <a16:creationId xmlns:a16="http://schemas.microsoft.com/office/drawing/2014/main" id="{F7F1DFDE-2237-1A41-BE09-8566981A4A31}"/>
              </a:ext>
            </a:extLst>
          </p:cNvPr>
          <p:cNvSpPr/>
          <p:nvPr userDrawn="1"/>
        </p:nvSpPr>
        <p:spPr>
          <a:xfrm>
            <a:off x="1236864" y="4142571"/>
            <a:ext cx="3512936" cy="3996435"/>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chemeClr val="accent5"/>
          </a:solidFill>
          <a:ln w="6350" cap="flat">
            <a:noFill/>
            <a:prstDash val="solid"/>
            <a:miter/>
          </a:ln>
        </p:spPr>
        <p:txBody>
          <a:bodyPr rtlCol="0" anchor="ctr"/>
          <a:lstStyle/>
          <a:p>
            <a:endParaRPr lang="en-GB"/>
          </a:p>
        </p:txBody>
      </p:sp>
      <p:sp>
        <p:nvSpPr>
          <p:cNvPr id="10" name="Text Placeholder 4">
            <a:extLst>
              <a:ext uri="{FF2B5EF4-FFF2-40B4-BE49-F238E27FC236}">
                <a16:creationId xmlns:a16="http://schemas.microsoft.com/office/drawing/2014/main" id="{303A16D8-C47D-2646-8D74-7305970A0AC7}"/>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2622425"/>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showMasterSp="0" preserve="1" userDrawn="1">
  <p:cSld name="Arrow Left 04">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10" name="Graphic 31">
            <a:extLst>
              <a:ext uri="{FF2B5EF4-FFF2-40B4-BE49-F238E27FC236}">
                <a16:creationId xmlns:a16="http://schemas.microsoft.com/office/drawing/2014/main" id="{CCC3FDA3-772C-6242-A8B9-D7125563CE8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Text Placeholder 2">
            <a:extLst>
              <a:ext uri="{FF2B5EF4-FFF2-40B4-BE49-F238E27FC236}">
                <a16:creationId xmlns:a16="http://schemas.microsoft.com/office/drawing/2014/main" id="{43AE319F-CE2E-AE43-9BFF-5538F7EE6AF1}"/>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Title needs to be in sentence case</a:t>
            </a:r>
          </a:p>
        </p:txBody>
      </p:sp>
      <p:sp>
        <p:nvSpPr>
          <p:cNvPr id="15" name="Freeform 14">
            <a:extLst>
              <a:ext uri="{FF2B5EF4-FFF2-40B4-BE49-F238E27FC236}">
                <a16:creationId xmlns:a16="http://schemas.microsoft.com/office/drawing/2014/main" id="{C80F07E2-51B4-654E-A1CA-3B756AF75623}"/>
              </a:ext>
            </a:extLst>
          </p:cNvPr>
          <p:cNvSpPr/>
          <p:nvPr userDrawn="1"/>
        </p:nvSpPr>
        <p:spPr>
          <a:xfrm>
            <a:off x="843210" y="4431729"/>
            <a:ext cx="4136901" cy="1728688"/>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chemeClr val="accent6"/>
          </a:solidFill>
          <a:ln w="6350" cap="flat">
            <a:noFill/>
            <a:prstDash val="solid"/>
            <a:miter/>
          </a:ln>
        </p:spPr>
        <p:txBody>
          <a:bodyPr rtlCol="0" anchor="ctr"/>
          <a:lstStyle/>
          <a:p>
            <a:endParaRPr lang="en-GB" sz="1351"/>
          </a:p>
        </p:txBody>
      </p:sp>
      <p:sp>
        <p:nvSpPr>
          <p:cNvPr id="7" name="Text Placeholder 4">
            <a:extLst>
              <a:ext uri="{FF2B5EF4-FFF2-40B4-BE49-F238E27FC236}">
                <a16:creationId xmlns:a16="http://schemas.microsoft.com/office/drawing/2014/main" id="{99CE94EC-D689-0844-B168-B5C04CE1057C}"/>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369713007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showMasterSp="0" preserve="1" userDrawn="1">
  <p:cSld name="Arrow Left_05">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Title needs to be in sentence case</a:t>
            </a:r>
          </a:p>
        </p:txBody>
      </p:sp>
      <p:sp>
        <p:nvSpPr>
          <p:cNvPr id="12" name="Freeform 11">
            <a:extLst>
              <a:ext uri="{FF2B5EF4-FFF2-40B4-BE49-F238E27FC236}">
                <a16:creationId xmlns:a16="http://schemas.microsoft.com/office/drawing/2014/main" id="{5AFE35B4-921A-C145-8647-3DC89DF1E25E}"/>
              </a:ext>
            </a:extLst>
          </p:cNvPr>
          <p:cNvSpPr/>
          <p:nvPr userDrawn="1"/>
        </p:nvSpPr>
        <p:spPr>
          <a:xfrm>
            <a:off x="532679" y="4141127"/>
            <a:ext cx="4321328" cy="1964632"/>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chemeClr val="accent6"/>
          </a:solidFill>
          <a:ln w="6350" cap="flat">
            <a:noFill/>
            <a:prstDash val="solid"/>
            <a:miter/>
          </a:ln>
        </p:spPr>
        <p:txBody>
          <a:bodyPr rtlCol="0" anchor="ctr"/>
          <a:lstStyle/>
          <a:p>
            <a:endParaRPr lang="en-GB" sz="1351"/>
          </a:p>
        </p:txBody>
      </p:sp>
      <p:sp>
        <p:nvSpPr>
          <p:cNvPr id="10" name="Text Placeholder 4">
            <a:extLst>
              <a:ext uri="{FF2B5EF4-FFF2-40B4-BE49-F238E27FC236}">
                <a16:creationId xmlns:a16="http://schemas.microsoft.com/office/drawing/2014/main" id="{0D1907F4-B2E5-E241-8CFF-3C1A5962F464}"/>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2410029855"/>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showMasterSp="0" preserve="1" userDrawn="1">
  <p:cSld name="Arrow Left 06">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grpSp>
        <p:nvGrpSpPr>
          <p:cNvPr id="19" name="Group 18"/>
          <p:cNvGrpSpPr/>
          <p:nvPr userDrawn="1"/>
        </p:nvGrpSpPr>
        <p:grpSpPr>
          <a:xfrm>
            <a:off x="-754639" y="4113557"/>
            <a:ext cx="5797612" cy="2365031"/>
            <a:chOff x="-2229" y="2361812"/>
            <a:chExt cx="11067619" cy="4514835"/>
          </a:xfrm>
          <a:solidFill>
            <a:schemeClr val="accent6"/>
          </a:solidFill>
        </p:grpSpPr>
        <p:sp>
          <p:nvSpPr>
            <p:cNvPr id="20" name="Freeform 19">
              <a:extLst>
                <a:ext uri="{FF2B5EF4-FFF2-40B4-BE49-F238E27FC236}">
                  <a16:creationId xmlns:a16="http://schemas.microsoft.com/office/drawing/2014/main" id="{2F450B4C-241D-A544-BBEF-175E01D6A139}"/>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21" name="Freeform 20">
              <a:extLst>
                <a:ext uri="{FF2B5EF4-FFF2-40B4-BE49-F238E27FC236}">
                  <a16:creationId xmlns:a16="http://schemas.microsoft.com/office/drawing/2014/main" id="{17BA7C41-EA1C-2F4D-90C7-EC472AB85B8A}"/>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2" name="Freeform 21">
              <a:extLst>
                <a:ext uri="{FF2B5EF4-FFF2-40B4-BE49-F238E27FC236}">
                  <a16:creationId xmlns:a16="http://schemas.microsoft.com/office/drawing/2014/main" id="{2F450B4C-241D-A544-BBEF-175E01D6A139}"/>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pic>
        <p:nvPicPr>
          <p:cNvPr id="10" name="Graphic 31">
            <a:extLst>
              <a:ext uri="{FF2B5EF4-FFF2-40B4-BE49-F238E27FC236}">
                <a16:creationId xmlns:a16="http://schemas.microsoft.com/office/drawing/2014/main" id="{CCC3FDA3-772C-6242-A8B9-D7125563CE8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Text Placeholder 2">
            <a:extLst>
              <a:ext uri="{FF2B5EF4-FFF2-40B4-BE49-F238E27FC236}">
                <a16:creationId xmlns:a16="http://schemas.microsoft.com/office/drawing/2014/main" id="{43AE319F-CE2E-AE43-9BFF-5538F7EE6AF1}"/>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Title needs to be in sentence case</a:t>
            </a:r>
          </a:p>
        </p:txBody>
      </p:sp>
      <p:sp>
        <p:nvSpPr>
          <p:cNvPr id="11" name="Text Placeholder 4">
            <a:extLst>
              <a:ext uri="{FF2B5EF4-FFF2-40B4-BE49-F238E27FC236}">
                <a16:creationId xmlns:a16="http://schemas.microsoft.com/office/drawing/2014/main" id="{5A35AD87-FF52-FA40-A269-A1F35A25AE41}"/>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1374215608"/>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Section Divider_05">
    <p:bg>
      <p:bgPr>
        <a:solidFill>
          <a:schemeClr val="accent2"/>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2334828"/>
            <a:ext cx="5627171" cy="1828801"/>
          </a:xfrm>
        </p:spPr>
        <p:txBody>
          <a:bodyPr anchor="b" anchorCtr="0">
            <a:noAutofit/>
          </a:bodyPr>
          <a:lstStyle>
            <a:lvl1pPr algn="l">
              <a:lnSpc>
                <a:spcPts val="6000"/>
              </a:lnSpc>
              <a:defRPr sz="4000" cap="all" baseline="0">
                <a:solidFill>
                  <a:srgbClr val="004050"/>
                </a:solidFill>
              </a:defRPr>
            </a:lvl1pPr>
          </a:lstStyle>
          <a:p>
            <a:r>
              <a:rPr lang="en-US" noProof="0"/>
              <a:t>CLICK TO EDIT TITLE</a:t>
            </a:r>
            <a:endParaRPr lang="en-GB" noProof="0"/>
          </a:p>
        </p:txBody>
      </p:sp>
      <p:pic>
        <p:nvPicPr>
          <p:cNvPr id="15"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2" name="Freeform 11">
            <a:extLst>
              <a:ext uri="{FF2B5EF4-FFF2-40B4-BE49-F238E27FC236}">
                <a16:creationId xmlns:a16="http://schemas.microsoft.com/office/drawing/2014/main" id="{FB11C077-9A8E-2F4A-B187-45707B1D3828}"/>
              </a:ext>
            </a:extLst>
          </p:cNvPr>
          <p:cNvSpPr/>
          <p:nvPr userDrawn="1"/>
        </p:nvSpPr>
        <p:spPr>
          <a:xfrm>
            <a:off x="-100361" y="2216289"/>
            <a:ext cx="11411496" cy="5526323"/>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tx1"/>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3591325315"/>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showMasterSp="0" preserve="1" userDrawn="1">
  <p:cSld name="Arrow Left_07">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3" name="Freeform 12">
            <a:extLst>
              <a:ext uri="{FF2B5EF4-FFF2-40B4-BE49-F238E27FC236}">
                <a16:creationId xmlns:a16="http://schemas.microsoft.com/office/drawing/2014/main" id="{BA8E277A-0AB8-D043-A382-89558AF5F60C}"/>
              </a:ext>
            </a:extLst>
          </p:cNvPr>
          <p:cNvSpPr/>
          <p:nvPr userDrawn="1"/>
        </p:nvSpPr>
        <p:spPr>
          <a:xfrm>
            <a:off x="-533400" y="4101323"/>
            <a:ext cx="5300406" cy="2250265"/>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accent6"/>
          </a:solidFill>
          <a:ln w="6350" cap="flat">
            <a:noFill/>
            <a:prstDash val="solid"/>
            <a:miter/>
          </a:ln>
        </p:spPr>
        <p:txBody>
          <a:bodyPr rtlCol="0" anchor="ctr"/>
          <a:lstStyle/>
          <a:p>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Title needs to be in sentence case</a:t>
            </a:r>
          </a:p>
        </p:txBody>
      </p:sp>
      <p:sp>
        <p:nvSpPr>
          <p:cNvPr id="10" name="Text Placeholder 4">
            <a:extLst>
              <a:ext uri="{FF2B5EF4-FFF2-40B4-BE49-F238E27FC236}">
                <a16:creationId xmlns:a16="http://schemas.microsoft.com/office/drawing/2014/main" id="{592D96B5-6708-5946-B56D-48C7C909EBD0}"/>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457839694"/>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ext and Image (half screen) 01">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5" name="Text Placeholder 7">
            <a:extLst>
              <a:ext uri="{FF2B5EF4-FFF2-40B4-BE49-F238E27FC236}">
                <a16:creationId xmlns:a16="http://schemas.microsoft.com/office/drawing/2014/main" id="{DC08678F-C010-7546-A7A1-17A104779427}"/>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
        <p:nvSpPr>
          <p:cNvPr id="16" name="Freeform 15">
            <a:extLst>
              <a:ext uri="{FF2B5EF4-FFF2-40B4-BE49-F238E27FC236}">
                <a16:creationId xmlns:a16="http://schemas.microsoft.com/office/drawing/2014/main" id="{C244723F-EF77-3046-B511-E60DA7907AC2}"/>
              </a:ext>
            </a:extLst>
          </p:cNvPr>
          <p:cNvSpPr/>
          <p:nvPr userDrawn="1"/>
        </p:nvSpPr>
        <p:spPr>
          <a:xfrm>
            <a:off x="2422102" y="4970822"/>
            <a:ext cx="3546719" cy="1739900"/>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accent6"/>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1035734885"/>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ext and Image (half screen) 02">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9" name="Freeform 8">
            <a:extLst>
              <a:ext uri="{FF2B5EF4-FFF2-40B4-BE49-F238E27FC236}">
                <a16:creationId xmlns:a16="http://schemas.microsoft.com/office/drawing/2014/main" id="{0469B6E3-6CD5-4D4F-A57C-003069CEB064}"/>
              </a:ext>
            </a:extLst>
          </p:cNvPr>
          <p:cNvSpPr/>
          <p:nvPr userDrawn="1"/>
        </p:nvSpPr>
        <p:spPr>
          <a:xfrm>
            <a:off x="1789084" y="4890533"/>
            <a:ext cx="4478918" cy="2197205"/>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accent6"/>
          </a:solidFill>
          <a:ln w="6350" cap="flat">
            <a:noFill/>
            <a:prstDash val="solid"/>
            <a:miter/>
          </a:ln>
        </p:spPr>
        <p:txBody>
          <a:bodyPr rtlCol="0" anchor="ctr"/>
          <a:lstStyle/>
          <a:p>
            <a:endParaRPr lang="en-GB" sz="1351"/>
          </a:p>
        </p:txBody>
      </p:sp>
      <p:sp>
        <p:nvSpPr>
          <p:cNvPr id="10" name="Rectangle 9">
            <a:extLst>
              <a:ext uri="{FF2B5EF4-FFF2-40B4-BE49-F238E27FC236}">
                <a16:creationId xmlns:a16="http://schemas.microsoft.com/office/drawing/2014/main" id="{01838B36-A078-CF4D-A693-2C3B6B5F0CD6}"/>
              </a:ext>
            </a:extLst>
          </p:cNvPr>
          <p:cNvSpPr/>
          <p:nvPr userDrawn="1"/>
        </p:nvSpPr>
        <p:spPr>
          <a:xfrm>
            <a:off x="0" y="5832402"/>
            <a:ext cx="3047640" cy="33886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 Placeholder 7">
            <a:extLst>
              <a:ext uri="{FF2B5EF4-FFF2-40B4-BE49-F238E27FC236}">
                <a16:creationId xmlns:a16="http://schemas.microsoft.com/office/drawing/2014/main" id="{0ADBD2A6-9D59-8A42-B712-28AECE5544C6}"/>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3548150091"/>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ext and Image (half screen) 03">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4" name="Freeform 13">
            <a:extLst>
              <a:ext uri="{FF2B5EF4-FFF2-40B4-BE49-F238E27FC236}">
                <a16:creationId xmlns:a16="http://schemas.microsoft.com/office/drawing/2014/main" id="{B3ABDBCC-56D7-7941-A0AC-0A070DEBA30C}"/>
              </a:ext>
            </a:extLst>
          </p:cNvPr>
          <p:cNvSpPr/>
          <p:nvPr userDrawn="1"/>
        </p:nvSpPr>
        <p:spPr>
          <a:xfrm>
            <a:off x="2980995" y="4828704"/>
            <a:ext cx="3115005" cy="3543735"/>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chemeClr val="accent6"/>
          </a:solidFill>
          <a:ln w="6350" cap="flat">
            <a:noFill/>
            <a:prstDash val="solid"/>
            <a:miter/>
          </a:ln>
        </p:spPr>
        <p:txBody>
          <a:bodyPr rtlCol="0" anchor="ctr"/>
          <a:lstStyle/>
          <a:p>
            <a:endParaRPr lang="en-GB"/>
          </a:p>
        </p:txBody>
      </p:sp>
      <p:sp>
        <p:nvSpPr>
          <p:cNvPr id="9" name="Text Placeholder 7">
            <a:extLst>
              <a:ext uri="{FF2B5EF4-FFF2-40B4-BE49-F238E27FC236}">
                <a16:creationId xmlns:a16="http://schemas.microsoft.com/office/drawing/2014/main" id="{1425D0E0-656F-8441-9B06-9CCBF96661F1}"/>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316145641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ext and Image (half screen) 04">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Freeform 12">
            <a:extLst>
              <a:ext uri="{FF2B5EF4-FFF2-40B4-BE49-F238E27FC236}">
                <a16:creationId xmlns:a16="http://schemas.microsoft.com/office/drawing/2014/main" id="{7B0E7391-6002-FB45-BBA6-F3FB8D17702E}"/>
              </a:ext>
            </a:extLst>
          </p:cNvPr>
          <p:cNvSpPr/>
          <p:nvPr userDrawn="1"/>
        </p:nvSpPr>
        <p:spPr>
          <a:xfrm>
            <a:off x="2438400" y="4986716"/>
            <a:ext cx="3800356" cy="1588056"/>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chemeClr val="accent5"/>
          </a:solidFill>
          <a:ln w="6350" cap="flat">
            <a:noFill/>
            <a:prstDash val="solid"/>
            <a:miter/>
          </a:ln>
        </p:spPr>
        <p:txBody>
          <a:bodyPr rtlCol="0" anchor="ctr"/>
          <a:lstStyle/>
          <a:p>
            <a:endParaRPr lang="en-GB"/>
          </a:p>
        </p:txBody>
      </p:sp>
      <p:sp>
        <p:nvSpPr>
          <p:cNvPr id="9" name="Text Placeholder 7">
            <a:extLst>
              <a:ext uri="{FF2B5EF4-FFF2-40B4-BE49-F238E27FC236}">
                <a16:creationId xmlns:a16="http://schemas.microsoft.com/office/drawing/2014/main" id="{90422B83-86F8-9643-B75F-38DF13EE57DB}"/>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748374202"/>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ext and Image (half screen) 05">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Freeform 8">
            <a:extLst>
              <a:ext uri="{FF2B5EF4-FFF2-40B4-BE49-F238E27FC236}">
                <a16:creationId xmlns:a16="http://schemas.microsoft.com/office/drawing/2014/main" id="{995C290C-8FFE-F94A-AD94-999FF732A5AE}"/>
              </a:ext>
            </a:extLst>
          </p:cNvPr>
          <p:cNvSpPr/>
          <p:nvPr userDrawn="1"/>
        </p:nvSpPr>
        <p:spPr>
          <a:xfrm>
            <a:off x="2260600" y="4883058"/>
            <a:ext cx="3978156" cy="1808614"/>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chemeClr val="accent5"/>
          </a:solidFill>
          <a:ln w="6350" cap="flat">
            <a:noFill/>
            <a:prstDash val="solid"/>
            <a:miter/>
          </a:ln>
        </p:spPr>
        <p:txBody>
          <a:bodyPr rtlCol="0" anchor="ctr"/>
          <a:lstStyle/>
          <a:p>
            <a:endParaRPr lang="en-GB">
              <a:solidFill>
                <a:srgbClr val="FF0000"/>
              </a:solidFill>
            </a:endParaRPr>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Text Placeholder 7">
            <a:extLst>
              <a:ext uri="{FF2B5EF4-FFF2-40B4-BE49-F238E27FC236}">
                <a16:creationId xmlns:a16="http://schemas.microsoft.com/office/drawing/2014/main" id="{2ECDA1F6-68EE-9047-9ECF-D975CA62C8D5}"/>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2878274125"/>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ext and Image (half screen) 06">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grpSp>
        <p:nvGrpSpPr>
          <p:cNvPr id="9" name="Group 8">
            <a:extLst>
              <a:ext uri="{FF2B5EF4-FFF2-40B4-BE49-F238E27FC236}">
                <a16:creationId xmlns:a16="http://schemas.microsoft.com/office/drawing/2014/main" id="{468EB35F-FFAA-8442-BF5E-3C5271F7E98F}"/>
              </a:ext>
            </a:extLst>
          </p:cNvPr>
          <p:cNvGrpSpPr/>
          <p:nvPr userDrawn="1"/>
        </p:nvGrpSpPr>
        <p:grpSpPr>
          <a:xfrm>
            <a:off x="809430" y="4944517"/>
            <a:ext cx="5224040" cy="2153538"/>
            <a:chOff x="-2229" y="2361812"/>
            <a:chExt cx="11067619" cy="4514835"/>
          </a:xfrm>
          <a:solidFill>
            <a:schemeClr val="accent5"/>
          </a:solidFill>
        </p:grpSpPr>
        <p:sp>
          <p:nvSpPr>
            <p:cNvPr id="10" name="Freeform 9">
              <a:extLst>
                <a:ext uri="{FF2B5EF4-FFF2-40B4-BE49-F238E27FC236}">
                  <a16:creationId xmlns:a16="http://schemas.microsoft.com/office/drawing/2014/main" id="{AB1585F1-E215-1548-8637-7E8C0385C15A}"/>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13" name="Freeform 12">
              <a:extLst>
                <a:ext uri="{FF2B5EF4-FFF2-40B4-BE49-F238E27FC236}">
                  <a16:creationId xmlns:a16="http://schemas.microsoft.com/office/drawing/2014/main" id="{4F563A89-DCDC-4C47-92E0-B3686C8D66F2}"/>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16" name="Freeform 15">
              <a:extLst>
                <a:ext uri="{FF2B5EF4-FFF2-40B4-BE49-F238E27FC236}">
                  <a16:creationId xmlns:a16="http://schemas.microsoft.com/office/drawing/2014/main" id="{DCBCC570-67B4-834A-BD7A-4A77AA290CC5}"/>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sp>
        <p:nvSpPr>
          <p:cNvPr id="2" name="Rectangle 1">
            <a:extLst>
              <a:ext uri="{FF2B5EF4-FFF2-40B4-BE49-F238E27FC236}">
                <a16:creationId xmlns:a16="http://schemas.microsoft.com/office/drawing/2014/main" id="{9EFA3298-7FC1-5548-9F81-64937AC42EC6}"/>
              </a:ext>
            </a:extLst>
          </p:cNvPr>
          <p:cNvSpPr/>
          <p:nvPr userDrawn="1"/>
        </p:nvSpPr>
        <p:spPr>
          <a:xfrm>
            <a:off x="0" y="5647991"/>
            <a:ext cx="973290" cy="2088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a:extLst>
              <a:ext uri="{FF2B5EF4-FFF2-40B4-BE49-F238E27FC236}">
                <a16:creationId xmlns:a16="http://schemas.microsoft.com/office/drawing/2014/main" id="{BEA52628-6F84-8C43-AB11-FEC583CBC488}"/>
              </a:ext>
            </a:extLst>
          </p:cNvPr>
          <p:cNvSpPr/>
          <p:nvPr userDrawn="1"/>
        </p:nvSpPr>
        <p:spPr>
          <a:xfrm>
            <a:off x="0" y="6186279"/>
            <a:ext cx="973290" cy="2088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 Placeholder 7">
            <a:extLst>
              <a:ext uri="{FF2B5EF4-FFF2-40B4-BE49-F238E27FC236}">
                <a16:creationId xmlns:a16="http://schemas.microsoft.com/office/drawing/2014/main" id="{3F2FEA9A-101A-5A4C-83E2-4C0044BA6EE5}"/>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165748728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ext and Image (half screen) 07">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9" name="Freeform 8">
            <a:extLst>
              <a:ext uri="{FF2B5EF4-FFF2-40B4-BE49-F238E27FC236}">
                <a16:creationId xmlns:a16="http://schemas.microsoft.com/office/drawing/2014/main" id="{A47FC6CD-AA14-4D49-9723-6E8098A42BDE}"/>
              </a:ext>
            </a:extLst>
          </p:cNvPr>
          <p:cNvSpPr/>
          <p:nvPr userDrawn="1"/>
        </p:nvSpPr>
        <p:spPr>
          <a:xfrm>
            <a:off x="1089126" y="5113958"/>
            <a:ext cx="4705493" cy="1997697"/>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accent5"/>
          </a:solidFill>
          <a:ln w="6350" cap="flat">
            <a:noFill/>
            <a:prstDash val="solid"/>
            <a:miter/>
          </a:ln>
        </p:spPr>
        <p:txBody>
          <a:bodyPr rtlCol="0" anchor="ctr"/>
          <a:lstStyle/>
          <a:p>
            <a:endParaRPr lang="en-GB"/>
          </a:p>
        </p:txBody>
      </p:sp>
      <p:sp>
        <p:nvSpPr>
          <p:cNvPr id="10" name="Rectangle 9">
            <a:extLst>
              <a:ext uri="{FF2B5EF4-FFF2-40B4-BE49-F238E27FC236}">
                <a16:creationId xmlns:a16="http://schemas.microsoft.com/office/drawing/2014/main" id="{B4A67683-0430-4240-B4B7-D18D14CA47BF}"/>
              </a:ext>
            </a:extLst>
          </p:cNvPr>
          <p:cNvSpPr/>
          <p:nvPr userDrawn="1"/>
        </p:nvSpPr>
        <p:spPr>
          <a:xfrm>
            <a:off x="-2933" y="5945277"/>
            <a:ext cx="1465659" cy="3384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 Placeholder 7">
            <a:extLst>
              <a:ext uri="{FF2B5EF4-FFF2-40B4-BE49-F238E27FC236}">
                <a16:creationId xmlns:a16="http://schemas.microsoft.com/office/drawing/2014/main" id="{23A21BE0-4841-FF4C-ABD6-32E1F111A998}"/>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128328889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showMasterSp="0" preserve="1" userDrawn="1">
  <p:cSld name="Activity 3">
    <p:bg>
      <p:bgPr>
        <a:solidFill>
          <a:srgbClr val="E8602E"/>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l="53333"/>
          <a:stretch/>
        </p:blipFill>
        <p:spPr>
          <a:xfrm flipH="1">
            <a:off x="0" y="0"/>
            <a:ext cx="5120640" cy="6858000"/>
          </a:xfrm>
          <a:prstGeom prst="rect">
            <a:avLst/>
          </a:prstGeom>
        </p:spPr>
      </p:pic>
      <p:pic>
        <p:nvPicPr>
          <p:cNvPr id="9"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69739" y="377825"/>
            <a:ext cx="738525" cy="522000"/>
          </a:xfrm>
          <a:prstGeom prst="rect">
            <a:avLst/>
          </a:prstGeom>
        </p:spPr>
      </p:pic>
      <p:sp>
        <p:nvSpPr>
          <p:cNvPr id="10" name="Freeform 9">
            <a:extLst>
              <a:ext uri="{FF2B5EF4-FFF2-40B4-BE49-F238E27FC236}">
                <a16:creationId xmlns:a16="http://schemas.microsoft.com/office/drawing/2014/main" id="{56887D20-DCD6-8E49-BF31-8F4C2FCCD421}"/>
              </a:ext>
            </a:extLst>
          </p:cNvPr>
          <p:cNvSpPr/>
          <p:nvPr userDrawn="1"/>
        </p:nvSpPr>
        <p:spPr>
          <a:xfrm>
            <a:off x="3094978" y="2463017"/>
            <a:ext cx="3525956" cy="4061544"/>
          </a:xfrm>
          <a:custGeom>
            <a:avLst/>
            <a:gdLst>
              <a:gd name="connsiteX0" fmla="*/ 1008895 w 1003300"/>
              <a:gd name="connsiteY0" fmla="*/ 731076 h 1155700"/>
              <a:gd name="connsiteX1" fmla="*/ 581921 w 1003300"/>
              <a:gd name="connsiteY1" fmla="*/ 1157986 h 1155700"/>
              <a:gd name="connsiteX2" fmla="*/ 581921 w 1003300"/>
              <a:gd name="connsiteY2" fmla="*/ 932371 h 1155700"/>
              <a:gd name="connsiteX3" fmla="*/ 565728 w 1003300"/>
              <a:gd name="connsiteY3" fmla="*/ 932371 h 1155700"/>
              <a:gd name="connsiteX4" fmla="*/ 485337 w 1003300"/>
              <a:gd name="connsiteY4" fmla="*/ 923163 h 1155700"/>
              <a:gd name="connsiteX5" fmla="*/ 405454 w 1003300"/>
              <a:gd name="connsiteY5" fmla="*/ 877824 h 1155700"/>
              <a:gd name="connsiteX6" fmla="*/ 306585 w 1003300"/>
              <a:gd name="connsiteY6" fmla="*/ 784035 h 1155700"/>
              <a:gd name="connsiteX7" fmla="*/ 114497 w 1003300"/>
              <a:gd name="connsiteY7" fmla="*/ 591312 h 1155700"/>
              <a:gd name="connsiteX8" fmla="*/ 29534 w 1003300"/>
              <a:gd name="connsiteY8" fmla="*/ 484251 h 1155700"/>
              <a:gd name="connsiteX9" fmla="*/ 7500 w 1003300"/>
              <a:gd name="connsiteY9" fmla="*/ 408051 h 1155700"/>
              <a:gd name="connsiteX10" fmla="*/ 452 w 1003300"/>
              <a:gd name="connsiteY10" fmla="*/ 282766 h 1155700"/>
              <a:gd name="connsiteX11" fmla="*/ 452 w 1003300"/>
              <a:gd name="connsiteY11" fmla="*/ 10668 h 1155700"/>
              <a:gd name="connsiteX12" fmla="*/ 452 w 1003300"/>
              <a:gd name="connsiteY12" fmla="*/ 1333 h 1155700"/>
              <a:gd name="connsiteX13" fmla="*/ 201937 w 1003300"/>
              <a:gd name="connsiteY13" fmla="*/ 203200 h 1155700"/>
              <a:gd name="connsiteX14" fmla="*/ 405137 w 1003300"/>
              <a:gd name="connsiteY14" fmla="*/ 0 h 1155700"/>
              <a:gd name="connsiteX15" fmla="*/ 405137 w 1003300"/>
              <a:gd name="connsiteY15" fmla="*/ 527876 h 1155700"/>
              <a:gd name="connsiteX16" fmla="*/ 573221 w 1003300"/>
              <a:gd name="connsiteY16" fmla="*/ 527876 h 1155700"/>
              <a:gd name="connsiteX17" fmla="*/ 581984 w 1003300"/>
              <a:gd name="connsiteY17" fmla="*/ 518732 h 1155700"/>
              <a:gd name="connsiteX18" fmla="*/ 581984 w 1003300"/>
              <a:gd name="connsiteY18" fmla="*/ 303975 h 1155700"/>
              <a:gd name="connsiteX19" fmla="*/ 1008895 w 1003300"/>
              <a:gd name="connsiteY19" fmla="*/ 731076 h 1155700"/>
              <a:gd name="connsiteX20" fmla="*/ 649929 w 1003300"/>
              <a:gd name="connsiteY20" fmla="*/ 864426 h 1155700"/>
              <a:gd name="connsiteX21" fmla="*/ 649929 w 1003300"/>
              <a:gd name="connsiteY21" fmla="*/ 991807 h 1155700"/>
              <a:gd name="connsiteX22" fmla="*/ 911359 w 1003300"/>
              <a:gd name="connsiteY22" fmla="*/ 730568 h 1155700"/>
              <a:gd name="connsiteX23" fmla="*/ 649231 w 1003300"/>
              <a:gd name="connsiteY23" fmla="*/ 468376 h 1155700"/>
              <a:gd name="connsiteX24" fmla="*/ 649231 w 1003300"/>
              <a:gd name="connsiteY24" fmla="*/ 595693 h 1155700"/>
              <a:gd name="connsiteX25" fmla="*/ 216732 w 1003300"/>
              <a:gd name="connsiteY25" fmla="*/ 595693 h 1155700"/>
              <a:gd name="connsiteX26" fmla="*/ 221558 w 1003300"/>
              <a:gd name="connsiteY26" fmla="*/ 601091 h 1155700"/>
              <a:gd name="connsiteX27" fmla="*/ 427870 w 1003300"/>
              <a:gd name="connsiteY27" fmla="*/ 807720 h 1155700"/>
              <a:gd name="connsiteX28" fmla="*/ 542170 w 1003300"/>
              <a:gd name="connsiteY28" fmla="*/ 862457 h 1155700"/>
              <a:gd name="connsiteX29" fmla="*/ 624720 w 1003300"/>
              <a:gd name="connsiteY29" fmla="*/ 864426 h 1155700"/>
              <a:gd name="connsiteX30" fmla="*/ 649929 w 1003300"/>
              <a:gd name="connsiteY30" fmla="*/ 864426 h 1155700"/>
              <a:gd name="connsiteX31" fmla="*/ 68523 w 1003300"/>
              <a:gd name="connsiteY31" fmla="*/ 162941 h 1155700"/>
              <a:gd name="connsiteX32" fmla="*/ 68142 w 1003300"/>
              <a:gd name="connsiteY32" fmla="*/ 168275 h 1155700"/>
              <a:gd name="connsiteX33" fmla="*/ 68460 w 1003300"/>
              <a:gd name="connsiteY33" fmla="*/ 339725 h 1155700"/>
              <a:gd name="connsiteX34" fmla="*/ 75318 w 1003300"/>
              <a:gd name="connsiteY34" fmla="*/ 411162 h 1155700"/>
              <a:gd name="connsiteX35" fmla="*/ 127325 w 1003300"/>
              <a:gd name="connsiteY35" fmla="*/ 494665 h 1155700"/>
              <a:gd name="connsiteX36" fmla="*/ 203207 w 1003300"/>
              <a:gd name="connsiteY36" fmla="*/ 521780 h 1155700"/>
              <a:gd name="connsiteX37" fmla="*/ 333889 w 1003300"/>
              <a:gd name="connsiteY37" fmla="*/ 527558 h 1155700"/>
              <a:gd name="connsiteX38" fmla="*/ 336937 w 1003300"/>
              <a:gd name="connsiteY38" fmla="*/ 526732 h 1155700"/>
              <a:gd name="connsiteX39" fmla="*/ 336938 w 1003300"/>
              <a:gd name="connsiteY39" fmla="*/ 162243 h 1155700"/>
              <a:gd name="connsiteX40" fmla="*/ 202508 w 1003300"/>
              <a:gd name="connsiteY40" fmla="*/ 295021 h 115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03300" h="1155700">
                <a:moveTo>
                  <a:pt x="1008895" y="731076"/>
                </a:moveTo>
                <a:lnTo>
                  <a:pt x="581921" y="1157986"/>
                </a:lnTo>
                <a:lnTo>
                  <a:pt x="581921" y="932371"/>
                </a:lnTo>
                <a:lnTo>
                  <a:pt x="565728" y="932371"/>
                </a:lnTo>
                <a:cubicBezTo>
                  <a:pt x="538636" y="932998"/>
                  <a:pt x="511586" y="929900"/>
                  <a:pt x="485337" y="923163"/>
                </a:cubicBezTo>
                <a:cubicBezTo>
                  <a:pt x="455495" y="914588"/>
                  <a:pt x="428116" y="899048"/>
                  <a:pt x="405454" y="877824"/>
                </a:cubicBezTo>
                <a:cubicBezTo>
                  <a:pt x="371736" y="847407"/>
                  <a:pt x="338843" y="815975"/>
                  <a:pt x="306585" y="784035"/>
                </a:cubicBezTo>
                <a:cubicBezTo>
                  <a:pt x="242111" y="720238"/>
                  <a:pt x="178082" y="655997"/>
                  <a:pt x="114497" y="591312"/>
                </a:cubicBezTo>
                <a:cubicBezTo>
                  <a:pt x="82430" y="558737"/>
                  <a:pt x="52140" y="524510"/>
                  <a:pt x="29534" y="484251"/>
                </a:cubicBezTo>
                <a:cubicBezTo>
                  <a:pt x="16810" y="460725"/>
                  <a:pt x="9295" y="434737"/>
                  <a:pt x="7500" y="408051"/>
                </a:cubicBezTo>
                <a:cubicBezTo>
                  <a:pt x="3944" y="366395"/>
                  <a:pt x="1150" y="324548"/>
                  <a:pt x="452" y="282766"/>
                </a:cubicBezTo>
                <a:cubicBezTo>
                  <a:pt x="-565" y="192087"/>
                  <a:pt x="452" y="101346"/>
                  <a:pt x="452" y="10668"/>
                </a:cubicBezTo>
                <a:lnTo>
                  <a:pt x="452" y="1333"/>
                </a:lnTo>
                <a:cubicBezTo>
                  <a:pt x="67952" y="68961"/>
                  <a:pt x="134817" y="135890"/>
                  <a:pt x="201937" y="203200"/>
                </a:cubicBezTo>
                <a:lnTo>
                  <a:pt x="405137" y="0"/>
                </a:lnTo>
                <a:lnTo>
                  <a:pt x="405137" y="527876"/>
                </a:lnTo>
                <a:cubicBezTo>
                  <a:pt x="408185" y="527876"/>
                  <a:pt x="519818" y="527876"/>
                  <a:pt x="573221" y="527876"/>
                </a:cubicBezTo>
                <a:cubicBezTo>
                  <a:pt x="580524" y="527876"/>
                  <a:pt x="581984" y="525463"/>
                  <a:pt x="581984" y="518732"/>
                </a:cubicBezTo>
                <a:cubicBezTo>
                  <a:pt x="581984" y="449516"/>
                  <a:pt x="581984" y="305435"/>
                  <a:pt x="581984" y="303975"/>
                </a:cubicBezTo>
                <a:cubicBezTo>
                  <a:pt x="580778" y="304292"/>
                  <a:pt x="1010038" y="732028"/>
                  <a:pt x="1008895" y="731076"/>
                </a:cubicBezTo>
                <a:close/>
                <a:moveTo>
                  <a:pt x="649929" y="864426"/>
                </a:moveTo>
                <a:lnTo>
                  <a:pt x="649929" y="991807"/>
                </a:lnTo>
                <a:cubicBezTo>
                  <a:pt x="737601" y="904092"/>
                  <a:pt x="824745" y="817012"/>
                  <a:pt x="911359" y="730568"/>
                </a:cubicBezTo>
                <a:lnTo>
                  <a:pt x="649231" y="468376"/>
                </a:lnTo>
                <a:lnTo>
                  <a:pt x="649231" y="595693"/>
                </a:lnTo>
                <a:lnTo>
                  <a:pt x="216732" y="595693"/>
                </a:lnTo>
                <a:cubicBezTo>
                  <a:pt x="218955" y="598170"/>
                  <a:pt x="220162" y="599757"/>
                  <a:pt x="221558" y="601091"/>
                </a:cubicBezTo>
                <a:cubicBezTo>
                  <a:pt x="290265" y="669967"/>
                  <a:pt x="359036" y="738844"/>
                  <a:pt x="427870" y="807720"/>
                </a:cubicBezTo>
                <a:cubicBezTo>
                  <a:pt x="459620" y="839470"/>
                  <a:pt x="496894" y="859473"/>
                  <a:pt x="542170" y="862457"/>
                </a:cubicBezTo>
                <a:cubicBezTo>
                  <a:pt x="569665" y="864235"/>
                  <a:pt x="597288" y="863854"/>
                  <a:pt x="624720" y="864426"/>
                </a:cubicBezTo>
                <a:cubicBezTo>
                  <a:pt x="632721" y="864553"/>
                  <a:pt x="640404" y="864426"/>
                  <a:pt x="649929" y="864426"/>
                </a:cubicBezTo>
                <a:close/>
                <a:moveTo>
                  <a:pt x="68523" y="162941"/>
                </a:moveTo>
                <a:cubicBezTo>
                  <a:pt x="68523" y="164402"/>
                  <a:pt x="68142" y="166370"/>
                  <a:pt x="68142" y="168275"/>
                </a:cubicBezTo>
                <a:cubicBezTo>
                  <a:pt x="68142" y="225425"/>
                  <a:pt x="67507" y="282575"/>
                  <a:pt x="68460" y="339725"/>
                </a:cubicBezTo>
                <a:cubicBezTo>
                  <a:pt x="68770" y="363686"/>
                  <a:pt x="71064" y="387580"/>
                  <a:pt x="75318" y="411162"/>
                </a:cubicBezTo>
                <a:cubicBezTo>
                  <a:pt x="81668" y="445326"/>
                  <a:pt x="97289" y="474662"/>
                  <a:pt x="127325" y="494665"/>
                </a:cubicBezTo>
                <a:cubicBezTo>
                  <a:pt x="150463" y="508873"/>
                  <a:pt x="176305" y="518107"/>
                  <a:pt x="203207" y="521780"/>
                </a:cubicBezTo>
                <a:cubicBezTo>
                  <a:pt x="246514" y="529273"/>
                  <a:pt x="290265" y="527621"/>
                  <a:pt x="333889" y="527558"/>
                </a:cubicBezTo>
                <a:cubicBezTo>
                  <a:pt x="334936" y="527411"/>
                  <a:pt x="335960" y="527133"/>
                  <a:pt x="336937" y="526732"/>
                </a:cubicBezTo>
                <a:lnTo>
                  <a:pt x="336938" y="162243"/>
                </a:lnTo>
                <a:lnTo>
                  <a:pt x="202508" y="295021"/>
                </a:lnTo>
                <a:close/>
              </a:path>
            </a:pathLst>
          </a:custGeom>
          <a:solidFill>
            <a:schemeClr val="bg1"/>
          </a:solidFill>
          <a:ln w="6350" cap="flat">
            <a:noFill/>
            <a:prstDash val="solid"/>
            <a:miter/>
          </a:ln>
        </p:spPr>
        <p:txBody>
          <a:bodyPr rtlCol="0" anchor="ctr"/>
          <a:lstStyle/>
          <a:p>
            <a:endParaRPr lang="en-GB" sz="1351"/>
          </a:p>
        </p:txBody>
      </p:sp>
      <p:sp>
        <p:nvSpPr>
          <p:cNvPr id="7" name="Title 1">
            <a:extLst>
              <a:ext uri="{FF2B5EF4-FFF2-40B4-BE49-F238E27FC236}">
                <a16:creationId xmlns:a16="http://schemas.microsoft.com/office/drawing/2014/main" id="{0B84A5C5-2EE0-4240-9019-8B715BEE897B}"/>
              </a:ext>
            </a:extLst>
          </p:cNvPr>
          <p:cNvSpPr>
            <a:spLocks noGrp="1"/>
          </p:cNvSpPr>
          <p:nvPr>
            <p:ph type="ctrTitle" hasCustomPrompt="1"/>
          </p:nvPr>
        </p:nvSpPr>
        <p:spPr>
          <a:xfrm>
            <a:off x="7123413" y="749300"/>
            <a:ext cx="4679121" cy="2019300"/>
          </a:xfrm>
        </p:spPr>
        <p:txBody>
          <a:bodyPr anchor="b" anchorCtr="0">
            <a:noAutofit/>
          </a:bodyPr>
          <a:lstStyle>
            <a:lvl1pPr algn="l">
              <a:lnSpc>
                <a:spcPct val="100000"/>
              </a:lnSpc>
              <a:defRPr sz="4000" baseline="0">
                <a:solidFill>
                  <a:srgbClr val="004050"/>
                </a:solidFill>
              </a:defRPr>
            </a:lvl1pPr>
          </a:lstStyle>
          <a:p>
            <a:r>
              <a:rPr lang="en-US" noProof="0"/>
              <a:t>Activity: </a:t>
            </a:r>
            <a:br>
              <a:rPr lang="en-US" noProof="0"/>
            </a:br>
            <a:r>
              <a:rPr lang="en-US" noProof="0"/>
              <a:t>Click to edit title</a:t>
            </a:r>
            <a:endParaRPr lang="en-GB" noProof="0"/>
          </a:p>
        </p:txBody>
      </p:sp>
      <p:sp>
        <p:nvSpPr>
          <p:cNvPr id="8" name="Text Placeholder 3">
            <a:extLst>
              <a:ext uri="{FF2B5EF4-FFF2-40B4-BE49-F238E27FC236}">
                <a16:creationId xmlns:a16="http://schemas.microsoft.com/office/drawing/2014/main" id="{DE123B60-D604-9A41-BA50-1BF4AC36AE93}"/>
              </a:ext>
            </a:extLst>
          </p:cNvPr>
          <p:cNvSpPr>
            <a:spLocks noGrp="1"/>
          </p:cNvSpPr>
          <p:nvPr>
            <p:ph type="body" sz="quarter" idx="10" hasCustomPrompt="1"/>
          </p:nvPr>
        </p:nvSpPr>
        <p:spPr>
          <a:xfrm>
            <a:off x="7123413" y="3201192"/>
            <a:ext cx="4679121" cy="709613"/>
          </a:xfrm>
        </p:spPr>
        <p:txBody>
          <a:bodyPr/>
          <a:lstStyle>
            <a:lvl1pPr>
              <a:lnSpc>
                <a:spcPct val="100000"/>
              </a:lnSpc>
              <a:defRPr b="1" baseline="0"/>
            </a:lvl1pPr>
          </a:lstStyle>
          <a:p>
            <a:pPr lvl="0"/>
            <a:r>
              <a:rPr lang="en-US"/>
              <a:t>Click to edit instructions</a:t>
            </a:r>
          </a:p>
        </p:txBody>
      </p:sp>
    </p:spTree>
    <p:extLst>
      <p:ext uri="{BB962C8B-B14F-4D97-AF65-F5344CB8AC3E}">
        <p14:creationId xmlns:p14="http://schemas.microsoft.com/office/powerpoint/2010/main" val="1939515432"/>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showMasterSp="0" preserve="1" userDrawn="1">
  <p:cSld name="1_Activity 3">
    <p:bg>
      <p:bgPr>
        <a:solidFill>
          <a:srgbClr val="FFD217"/>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B4BB0A8-10FB-F847-A121-7EF00B2FA80C}"/>
              </a:ext>
            </a:extLst>
          </p:cNvPr>
          <p:cNvPicPr>
            <a:picLocks noChangeAspect="1"/>
          </p:cNvPicPr>
          <p:nvPr userDrawn="1"/>
        </p:nvPicPr>
        <p:blipFill rotWithShape="1">
          <a:blip r:embed="rId2"/>
          <a:srcRect l="28243"/>
          <a:stretch/>
        </p:blipFill>
        <p:spPr>
          <a:xfrm>
            <a:off x="0" y="0"/>
            <a:ext cx="7380173" cy="6858000"/>
          </a:xfrm>
          <a:prstGeom prst="rect">
            <a:avLst/>
          </a:prstGeom>
        </p:spPr>
      </p:pic>
      <p:pic>
        <p:nvPicPr>
          <p:cNvPr id="9"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69739" y="377825"/>
            <a:ext cx="738525" cy="522000"/>
          </a:xfrm>
          <a:prstGeom prst="rect">
            <a:avLst/>
          </a:prstGeom>
        </p:spPr>
      </p:pic>
      <p:sp>
        <p:nvSpPr>
          <p:cNvPr id="10" name="Freeform 9">
            <a:extLst>
              <a:ext uri="{FF2B5EF4-FFF2-40B4-BE49-F238E27FC236}">
                <a16:creationId xmlns:a16="http://schemas.microsoft.com/office/drawing/2014/main" id="{56887D20-DCD6-8E49-BF31-8F4C2FCCD421}"/>
              </a:ext>
            </a:extLst>
          </p:cNvPr>
          <p:cNvSpPr/>
          <p:nvPr userDrawn="1"/>
        </p:nvSpPr>
        <p:spPr>
          <a:xfrm>
            <a:off x="3094978" y="2463017"/>
            <a:ext cx="3525956" cy="4061544"/>
          </a:xfrm>
          <a:custGeom>
            <a:avLst/>
            <a:gdLst>
              <a:gd name="connsiteX0" fmla="*/ 1008895 w 1003300"/>
              <a:gd name="connsiteY0" fmla="*/ 731076 h 1155700"/>
              <a:gd name="connsiteX1" fmla="*/ 581921 w 1003300"/>
              <a:gd name="connsiteY1" fmla="*/ 1157986 h 1155700"/>
              <a:gd name="connsiteX2" fmla="*/ 581921 w 1003300"/>
              <a:gd name="connsiteY2" fmla="*/ 932371 h 1155700"/>
              <a:gd name="connsiteX3" fmla="*/ 565728 w 1003300"/>
              <a:gd name="connsiteY3" fmla="*/ 932371 h 1155700"/>
              <a:gd name="connsiteX4" fmla="*/ 485337 w 1003300"/>
              <a:gd name="connsiteY4" fmla="*/ 923163 h 1155700"/>
              <a:gd name="connsiteX5" fmla="*/ 405454 w 1003300"/>
              <a:gd name="connsiteY5" fmla="*/ 877824 h 1155700"/>
              <a:gd name="connsiteX6" fmla="*/ 306585 w 1003300"/>
              <a:gd name="connsiteY6" fmla="*/ 784035 h 1155700"/>
              <a:gd name="connsiteX7" fmla="*/ 114497 w 1003300"/>
              <a:gd name="connsiteY7" fmla="*/ 591312 h 1155700"/>
              <a:gd name="connsiteX8" fmla="*/ 29534 w 1003300"/>
              <a:gd name="connsiteY8" fmla="*/ 484251 h 1155700"/>
              <a:gd name="connsiteX9" fmla="*/ 7500 w 1003300"/>
              <a:gd name="connsiteY9" fmla="*/ 408051 h 1155700"/>
              <a:gd name="connsiteX10" fmla="*/ 452 w 1003300"/>
              <a:gd name="connsiteY10" fmla="*/ 282766 h 1155700"/>
              <a:gd name="connsiteX11" fmla="*/ 452 w 1003300"/>
              <a:gd name="connsiteY11" fmla="*/ 10668 h 1155700"/>
              <a:gd name="connsiteX12" fmla="*/ 452 w 1003300"/>
              <a:gd name="connsiteY12" fmla="*/ 1333 h 1155700"/>
              <a:gd name="connsiteX13" fmla="*/ 201937 w 1003300"/>
              <a:gd name="connsiteY13" fmla="*/ 203200 h 1155700"/>
              <a:gd name="connsiteX14" fmla="*/ 405137 w 1003300"/>
              <a:gd name="connsiteY14" fmla="*/ 0 h 1155700"/>
              <a:gd name="connsiteX15" fmla="*/ 405137 w 1003300"/>
              <a:gd name="connsiteY15" fmla="*/ 527876 h 1155700"/>
              <a:gd name="connsiteX16" fmla="*/ 573221 w 1003300"/>
              <a:gd name="connsiteY16" fmla="*/ 527876 h 1155700"/>
              <a:gd name="connsiteX17" fmla="*/ 581984 w 1003300"/>
              <a:gd name="connsiteY17" fmla="*/ 518732 h 1155700"/>
              <a:gd name="connsiteX18" fmla="*/ 581984 w 1003300"/>
              <a:gd name="connsiteY18" fmla="*/ 303975 h 1155700"/>
              <a:gd name="connsiteX19" fmla="*/ 1008895 w 1003300"/>
              <a:gd name="connsiteY19" fmla="*/ 731076 h 1155700"/>
              <a:gd name="connsiteX20" fmla="*/ 649929 w 1003300"/>
              <a:gd name="connsiteY20" fmla="*/ 864426 h 1155700"/>
              <a:gd name="connsiteX21" fmla="*/ 649929 w 1003300"/>
              <a:gd name="connsiteY21" fmla="*/ 991807 h 1155700"/>
              <a:gd name="connsiteX22" fmla="*/ 911359 w 1003300"/>
              <a:gd name="connsiteY22" fmla="*/ 730568 h 1155700"/>
              <a:gd name="connsiteX23" fmla="*/ 649231 w 1003300"/>
              <a:gd name="connsiteY23" fmla="*/ 468376 h 1155700"/>
              <a:gd name="connsiteX24" fmla="*/ 649231 w 1003300"/>
              <a:gd name="connsiteY24" fmla="*/ 595693 h 1155700"/>
              <a:gd name="connsiteX25" fmla="*/ 216732 w 1003300"/>
              <a:gd name="connsiteY25" fmla="*/ 595693 h 1155700"/>
              <a:gd name="connsiteX26" fmla="*/ 221558 w 1003300"/>
              <a:gd name="connsiteY26" fmla="*/ 601091 h 1155700"/>
              <a:gd name="connsiteX27" fmla="*/ 427870 w 1003300"/>
              <a:gd name="connsiteY27" fmla="*/ 807720 h 1155700"/>
              <a:gd name="connsiteX28" fmla="*/ 542170 w 1003300"/>
              <a:gd name="connsiteY28" fmla="*/ 862457 h 1155700"/>
              <a:gd name="connsiteX29" fmla="*/ 624720 w 1003300"/>
              <a:gd name="connsiteY29" fmla="*/ 864426 h 1155700"/>
              <a:gd name="connsiteX30" fmla="*/ 649929 w 1003300"/>
              <a:gd name="connsiteY30" fmla="*/ 864426 h 1155700"/>
              <a:gd name="connsiteX31" fmla="*/ 68523 w 1003300"/>
              <a:gd name="connsiteY31" fmla="*/ 162941 h 1155700"/>
              <a:gd name="connsiteX32" fmla="*/ 68142 w 1003300"/>
              <a:gd name="connsiteY32" fmla="*/ 168275 h 1155700"/>
              <a:gd name="connsiteX33" fmla="*/ 68460 w 1003300"/>
              <a:gd name="connsiteY33" fmla="*/ 339725 h 1155700"/>
              <a:gd name="connsiteX34" fmla="*/ 75318 w 1003300"/>
              <a:gd name="connsiteY34" fmla="*/ 411162 h 1155700"/>
              <a:gd name="connsiteX35" fmla="*/ 127325 w 1003300"/>
              <a:gd name="connsiteY35" fmla="*/ 494665 h 1155700"/>
              <a:gd name="connsiteX36" fmla="*/ 203207 w 1003300"/>
              <a:gd name="connsiteY36" fmla="*/ 521780 h 1155700"/>
              <a:gd name="connsiteX37" fmla="*/ 333889 w 1003300"/>
              <a:gd name="connsiteY37" fmla="*/ 527558 h 1155700"/>
              <a:gd name="connsiteX38" fmla="*/ 336937 w 1003300"/>
              <a:gd name="connsiteY38" fmla="*/ 526732 h 1155700"/>
              <a:gd name="connsiteX39" fmla="*/ 336938 w 1003300"/>
              <a:gd name="connsiteY39" fmla="*/ 162243 h 1155700"/>
              <a:gd name="connsiteX40" fmla="*/ 202508 w 1003300"/>
              <a:gd name="connsiteY40" fmla="*/ 295021 h 115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03300" h="1155700">
                <a:moveTo>
                  <a:pt x="1008895" y="731076"/>
                </a:moveTo>
                <a:lnTo>
                  <a:pt x="581921" y="1157986"/>
                </a:lnTo>
                <a:lnTo>
                  <a:pt x="581921" y="932371"/>
                </a:lnTo>
                <a:lnTo>
                  <a:pt x="565728" y="932371"/>
                </a:lnTo>
                <a:cubicBezTo>
                  <a:pt x="538636" y="932998"/>
                  <a:pt x="511586" y="929900"/>
                  <a:pt x="485337" y="923163"/>
                </a:cubicBezTo>
                <a:cubicBezTo>
                  <a:pt x="455495" y="914588"/>
                  <a:pt x="428116" y="899048"/>
                  <a:pt x="405454" y="877824"/>
                </a:cubicBezTo>
                <a:cubicBezTo>
                  <a:pt x="371736" y="847407"/>
                  <a:pt x="338843" y="815975"/>
                  <a:pt x="306585" y="784035"/>
                </a:cubicBezTo>
                <a:cubicBezTo>
                  <a:pt x="242111" y="720238"/>
                  <a:pt x="178082" y="655997"/>
                  <a:pt x="114497" y="591312"/>
                </a:cubicBezTo>
                <a:cubicBezTo>
                  <a:pt x="82430" y="558737"/>
                  <a:pt x="52140" y="524510"/>
                  <a:pt x="29534" y="484251"/>
                </a:cubicBezTo>
                <a:cubicBezTo>
                  <a:pt x="16810" y="460725"/>
                  <a:pt x="9295" y="434737"/>
                  <a:pt x="7500" y="408051"/>
                </a:cubicBezTo>
                <a:cubicBezTo>
                  <a:pt x="3944" y="366395"/>
                  <a:pt x="1150" y="324548"/>
                  <a:pt x="452" y="282766"/>
                </a:cubicBezTo>
                <a:cubicBezTo>
                  <a:pt x="-565" y="192087"/>
                  <a:pt x="452" y="101346"/>
                  <a:pt x="452" y="10668"/>
                </a:cubicBezTo>
                <a:lnTo>
                  <a:pt x="452" y="1333"/>
                </a:lnTo>
                <a:cubicBezTo>
                  <a:pt x="67952" y="68961"/>
                  <a:pt x="134817" y="135890"/>
                  <a:pt x="201937" y="203200"/>
                </a:cubicBezTo>
                <a:lnTo>
                  <a:pt x="405137" y="0"/>
                </a:lnTo>
                <a:lnTo>
                  <a:pt x="405137" y="527876"/>
                </a:lnTo>
                <a:cubicBezTo>
                  <a:pt x="408185" y="527876"/>
                  <a:pt x="519818" y="527876"/>
                  <a:pt x="573221" y="527876"/>
                </a:cubicBezTo>
                <a:cubicBezTo>
                  <a:pt x="580524" y="527876"/>
                  <a:pt x="581984" y="525463"/>
                  <a:pt x="581984" y="518732"/>
                </a:cubicBezTo>
                <a:cubicBezTo>
                  <a:pt x="581984" y="449516"/>
                  <a:pt x="581984" y="305435"/>
                  <a:pt x="581984" y="303975"/>
                </a:cubicBezTo>
                <a:cubicBezTo>
                  <a:pt x="580778" y="304292"/>
                  <a:pt x="1010038" y="732028"/>
                  <a:pt x="1008895" y="731076"/>
                </a:cubicBezTo>
                <a:close/>
                <a:moveTo>
                  <a:pt x="649929" y="864426"/>
                </a:moveTo>
                <a:lnTo>
                  <a:pt x="649929" y="991807"/>
                </a:lnTo>
                <a:cubicBezTo>
                  <a:pt x="737601" y="904092"/>
                  <a:pt x="824745" y="817012"/>
                  <a:pt x="911359" y="730568"/>
                </a:cubicBezTo>
                <a:lnTo>
                  <a:pt x="649231" y="468376"/>
                </a:lnTo>
                <a:lnTo>
                  <a:pt x="649231" y="595693"/>
                </a:lnTo>
                <a:lnTo>
                  <a:pt x="216732" y="595693"/>
                </a:lnTo>
                <a:cubicBezTo>
                  <a:pt x="218955" y="598170"/>
                  <a:pt x="220162" y="599757"/>
                  <a:pt x="221558" y="601091"/>
                </a:cubicBezTo>
                <a:cubicBezTo>
                  <a:pt x="290265" y="669967"/>
                  <a:pt x="359036" y="738844"/>
                  <a:pt x="427870" y="807720"/>
                </a:cubicBezTo>
                <a:cubicBezTo>
                  <a:pt x="459620" y="839470"/>
                  <a:pt x="496894" y="859473"/>
                  <a:pt x="542170" y="862457"/>
                </a:cubicBezTo>
                <a:cubicBezTo>
                  <a:pt x="569665" y="864235"/>
                  <a:pt x="597288" y="863854"/>
                  <a:pt x="624720" y="864426"/>
                </a:cubicBezTo>
                <a:cubicBezTo>
                  <a:pt x="632721" y="864553"/>
                  <a:pt x="640404" y="864426"/>
                  <a:pt x="649929" y="864426"/>
                </a:cubicBezTo>
                <a:close/>
                <a:moveTo>
                  <a:pt x="68523" y="162941"/>
                </a:moveTo>
                <a:cubicBezTo>
                  <a:pt x="68523" y="164402"/>
                  <a:pt x="68142" y="166370"/>
                  <a:pt x="68142" y="168275"/>
                </a:cubicBezTo>
                <a:cubicBezTo>
                  <a:pt x="68142" y="225425"/>
                  <a:pt x="67507" y="282575"/>
                  <a:pt x="68460" y="339725"/>
                </a:cubicBezTo>
                <a:cubicBezTo>
                  <a:pt x="68770" y="363686"/>
                  <a:pt x="71064" y="387580"/>
                  <a:pt x="75318" y="411162"/>
                </a:cubicBezTo>
                <a:cubicBezTo>
                  <a:pt x="81668" y="445326"/>
                  <a:pt x="97289" y="474662"/>
                  <a:pt x="127325" y="494665"/>
                </a:cubicBezTo>
                <a:cubicBezTo>
                  <a:pt x="150463" y="508873"/>
                  <a:pt x="176305" y="518107"/>
                  <a:pt x="203207" y="521780"/>
                </a:cubicBezTo>
                <a:cubicBezTo>
                  <a:pt x="246514" y="529273"/>
                  <a:pt x="290265" y="527621"/>
                  <a:pt x="333889" y="527558"/>
                </a:cubicBezTo>
                <a:cubicBezTo>
                  <a:pt x="334936" y="527411"/>
                  <a:pt x="335960" y="527133"/>
                  <a:pt x="336937" y="526732"/>
                </a:cubicBezTo>
                <a:lnTo>
                  <a:pt x="336938" y="162243"/>
                </a:lnTo>
                <a:lnTo>
                  <a:pt x="202508" y="295021"/>
                </a:lnTo>
                <a:close/>
              </a:path>
            </a:pathLst>
          </a:custGeom>
          <a:solidFill>
            <a:schemeClr val="bg1"/>
          </a:solidFill>
          <a:ln w="6350" cap="flat">
            <a:noFill/>
            <a:prstDash val="solid"/>
            <a:miter/>
          </a:ln>
        </p:spPr>
        <p:txBody>
          <a:bodyPr rtlCol="0" anchor="ctr"/>
          <a:lstStyle/>
          <a:p>
            <a:endParaRPr lang="en-GB" sz="1351"/>
          </a:p>
        </p:txBody>
      </p:sp>
      <p:sp>
        <p:nvSpPr>
          <p:cNvPr id="7" name="Title 1">
            <a:extLst>
              <a:ext uri="{FF2B5EF4-FFF2-40B4-BE49-F238E27FC236}">
                <a16:creationId xmlns:a16="http://schemas.microsoft.com/office/drawing/2014/main" id="{2F7793DD-F793-8F4F-B74E-6B8630C8266F}"/>
              </a:ext>
            </a:extLst>
          </p:cNvPr>
          <p:cNvSpPr>
            <a:spLocks noGrp="1"/>
          </p:cNvSpPr>
          <p:nvPr>
            <p:ph type="ctrTitle" hasCustomPrompt="1"/>
          </p:nvPr>
        </p:nvSpPr>
        <p:spPr>
          <a:xfrm>
            <a:off x="7123413" y="749300"/>
            <a:ext cx="4679121" cy="2019300"/>
          </a:xfrm>
        </p:spPr>
        <p:txBody>
          <a:bodyPr anchor="b" anchorCtr="0">
            <a:noAutofit/>
          </a:bodyPr>
          <a:lstStyle>
            <a:lvl1pPr algn="l">
              <a:lnSpc>
                <a:spcPct val="100000"/>
              </a:lnSpc>
              <a:defRPr sz="4000" baseline="0">
                <a:solidFill>
                  <a:srgbClr val="004050"/>
                </a:solidFill>
              </a:defRPr>
            </a:lvl1pPr>
          </a:lstStyle>
          <a:p>
            <a:r>
              <a:rPr lang="en-US" noProof="0"/>
              <a:t>Activity: </a:t>
            </a:r>
            <a:br>
              <a:rPr lang="en-US" noProof="0"/>
            </a:br>
            <a:r>
              <a:rPr lang="en-US" noProof="0"/>
              <a:t>Click to edit title</a:t>
            </a:r>
            <a:endParaRPr lang="en-GB" noProof="0"/>
          </a:p>
        </p:txBody>
      </p:sp>
      <p:sp>
        <p:nvSpPr>
          <p:cNvPr id="8" name="Text Placeholder 3">
            <a:extLst>
              <a:ext uri="{FF2B5EF4-FFF2-40B4-BE49-F238E27FC236}">
                <a16:creationId xmlns:a16="http://schemas.microsoft.com/office/drawing/2014/main" id="{BF20315E-2B12-1B43-A789-90CFB92D6FF0}"/>
              </a:ext>
            </a:extLst>
          </p:cNvPr>
          <p:cNvSpPr>
            <a:spLocks noGrp="1"/>
          </p:cNvSpPr>
          <p:nvPr>
            <p:ph type="body" sz="quarter" idx="10" hasCustomPrompt="1"/>
          </p:nvPr>
        </p:nvSpPr>
        <p:spPr>
          <a:xfrm>
            <a:off x="7123413" y="3201192"/>
            <a:ext cx="4679121" cy="709613"/>
          </a:xfrm>
        </p:spPr>
        <p:txBody>
          <a:bodyPr/>
          <a:lstStyle>
            <a:lvl1pPr>
              <a:lnSpc>
                <a:spcPct val="100000"/>
              </a:lnSpc>
              <a:defRPr b="1" baseline="0"/>
            </a:lvl1pPr>
          </a:lstStyle>
          <a:p>
            <a:pPr lvl="0"/>
            <a:r>
              <a:rPr lang="en-US"/>
              <a:t>Click to edit instructions</a:t>
            </a:r>
          </a:p>
        </p:txBody>
      </p:sp>
    </p:spTree>
    <p:extLst>
      <p:ext uri="{BB962C8B-B14F-4D97-AF65-F5344CB8AC3E}">
        <p14:creationId xmlns:p14="http://schemas.microsoft.com/office/powerpoint/2010/main" val="2463025767"/>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Section Divider_06">
    <p:bg>
      <p:bgPr>
        <a:solidFill>
          <a:schemeClr val="tx2"/>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4" y="3342302"/>
            <a:ext cx="5619141" cy="1905823"/>
          </a:xfrm>
        </p:spPr>
        <p:txBody>
          <a:bodyPr anchor="t" anchorCtr="0">
            <a:noAutofit/>
          </a:bodyPr>
          <a:lstStyle>
            <a:lvl1pPr algn="l">
              <a:lnSpc>
                <a:spcPts val="6000"/>
              </a:lnSpc>
              <a:defRPr sz="4000" cap="all" baseline="0">
                <a:solidFill>
                  <a:srgbClr val="004050"/>
                </a:solidFill>
              </a:defRPr>
            </a:lvl1pPr>
          </a:lstStyle>
          <a:p>
            <a:r>
              <a:rPr lang="en-US" noProof="0"/>
              <a:t>CLICK TO EDIT TITLE</a:t>
            </a:r>
            <a:endParaRPr lang="en-GB" noProof="0"/>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6" name="object 3">
            <a:extLst>
              <a:ext uri="{FF2B5EF4-FFF2-40B4-BE49-F238E27FC236}">
                <a16:creationId xmlns:a16="http://schemas.microsoft.com/office/drawing/2014/main" id="{3B8D502C-1FF9-3D42-ACFF-5BBCD5236A27}"/>
              </a:ext>
            </a:extLst>
          </p:cNvPr>
          <p:cNvSpPr/>
          <p:nvPr userDrawn="1"/>
        </p:nvSpPr>
        <p:spPr>
          <a:xfrm>
            <a:off x="0" y="1"/>
            <a:ext cx="11808125" cy="4657785"/>
          </a:xfrm>
          <a:custGeom>
            <a:avLst/>
            <a:gdLst/>
            <a:ahLst/>
            <a:cxnLst/>
            <a:rect l="l" t="t" r="r" b="b"/>
            <a:pathLst>
              <a:path w="15645765" h="6171565">
                <a:moveTo>
                  <a:pt x="12954792" y="0"/>
                </a:moveTo>
                <a:lnTo>
                  <a:pt x="9989330" y="0"/>
                </a:lnTo>
                <a:lnTo>
                  <a:pt x="11612737" y="1621505"/>
                </a:lnTo>
                <a:lnTo>
                  <a:pt x="11603898" y="1638231"/>
                </a:lnTo>
                <a:lnTo>
                  <a:pt x="0" y="1638231"/>
                </a:lnTo>
                <a:lnTo>
                  <a:pt x="0" y="3701600"/>
                </a:lnTo>
                <a:lnTo>
                  <a:pt x="11623393" y="3701600"/>
                </a:lnTo>
                <a:lnTo>
                  <a:pt x="9157358" y="6164994"/>
                </a:lnTo>
                <a:lnTo>
                  <a:pt x="9229199" y="6169201"/>
                </a:lnTo>
                <a:lnTo>
                  <a:pt x="9246778" y="6169604"/>
                </a:lnTo>
                <a:lnTo>
                  <a:pt x="12044487" y="6171255"/>
                </a:lnTo>
                <a:lnTo>
                  <a:pt x="12085365" y="6167625"/>
                </a:lnTo>
                <a:lnTo>
                  <a:pt x="12120998" y="6156469"/>
                </a:lnTo>
                <a:lnTo>
                  <a:pt x="12153240" y="6137640"/>
                </a:lnTo>
                <a:lnTo>
                  <a:pt x="12183945" y="6110993"/>
                </a:lnTo>
                <a:lnTo>
                  <a:pt x="15546143" y="2748262"/>
                </a:lnTo>
                <a:lnTo>
                  <a:pt x="15566761" y="2730440"/>
                </a:lnTo>
                <a:lnTo>
                  <a:pt x="15590311" y="2713899"/>
                </a:lnTo>
                <a:lnTo>
                  <a:pt x="15616627" y="2696820"/>
                </a:lnTo>
                <a:lnTo>
                  <a:pt x="15645546" y="2677383"/>
                </a:lnTo>
                <a:lnTo>
                  <a:pt x="15617183" y="2654144"/>
                </a:lnTo>
                <a:lnTo>
                  <a:pt x="15594873" y="2636172"/>
                </a:lnTo>
                <a:lnTo>
                  <a:pt x="15577002" y="2621305"/>
                </a:lnTo>
                <a:lnTo>
                  <a:pt x="15561955" y="2607381"/>
                </a:lnTo>
                <a:lnTo>
                  <a:pt x="12954792" y="0"/>
                </a:lnTo>
                <a:close/>
              </a:path>
            </a:pathLst>
          </a:custGeom>
          <a:solidFill>
            <a:schemeClr val="tx1"/>
          </a:solidFill>
        </p:spPr>
        <p:txBody>
          <a:bodyPr wrap="square" lIns="0" tIns="0" rIns="0" bIns="0" rtlCol="0"/>
          <a:lstStyle/>
          <a:p>
            <a:endParaRPr sz="1029"/>
          </a:p>
        </p:txBody>
      </p:sp>
    </p:spTree>
    <p:extLst>
      <p:ext uri="{BB962C8B-B14F-4D97-AF65-F5344CB8AC3E}">
        <p14:creationId xmlns:p14="http://schemas.microsoft.com/office/powerpoint/2010/main" val="749363418"/>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Duotone right 0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3BB113A-F3D1-8F4D-B4A0-C7EEBD0EE4AD}"/>
              </a:ext>
            </a:extLst>
          </p:cNvPr>
          <p:cNvPicPr>
            <a:picLocks noChangeAspect="1"/>
          </p:cNvPicPr>
          <p:nvPr userDrawn="1"/>
        </p:nvPicPr>
        <p:blipFill rotWithShape="1">
          <a:blip r:embed="rId2"/>
          <a:srcRect r="16581" b="15343"/>
          <a:stretch/>
        </p:blipFill>
        <p:spPr>
          <a:xfrm>
            <a:off x="2057345" y="1"/>
            <a:ext cx="10134656" cy="6858000"/>
          </a:xfrm>
          <a:prstGeom prst="rect">
            <a:avLst/>
          </a:prstGeom>
        </p:spPr>
      </p:pic>
      <p:sp>
        <p:nvSpPr>
          <p:cNvPr id="5" name="Rectangle 4">
            <a:extLst>
              <a:ext uri="{FF2B5EF4-FFF2-40B4-BE49-F238E27FC236}">
                <a16:creationId xmlns:a16="http://schemas.microsoft.com/office/drawing/2014/main" id="{C22D86F5-179E-D147-BF5E-ABFEDC5ED59C}"/>
              </a:ext>
            </a:extLst>
          </p:cNvPr>
          <p:cNvSpPr/>
          <p:nvPr userDrawn="1"/>
        </p:nvSpPr>
        <p:spPr>
          <a:xfrm>
            <a:off x="0" y="0"/>
            <a:ext cx="6096000"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solidFill>
                <a:schemeClr val="bg1"/>
              </a:solidFill>
            </a:endParaRPr>
          </a:p>
        </p:txBody>
      </p:sp>
      <p:sp>
        <p:nvSpPr>
          <p:cNvPr id="9" name="Text Placeholder 12">
            <a:extLst>
              <a:ext uri="{FF2B5EF4-FFF2-40B4-BE49-F238E27FC236}">
                <a16:creationId xmlns:a16="http://schemas.microsoft.com/office/drawing/2014/main" id="{F11DA741-1567-F44E-A776-54AE0772553A}"/>
              </a:ext>
            </a:extLst>
          </p:cNvPr>
          <p:cNvSpPr>
            <a:spLocks noGrp="1"/>
          </p:cNvSpPr>
          <p:nvPr>
            <p:ph type="body" sz="quarter" idx="14"/>
          </p:nvPr>
        </p:nvSpPr>
        <p:spPr>
          <a:xfrm>
            <a:off x="373063" y="1138011"/>
            <a:ext cx="5521711" cy="5121387"/>
          </a:xfrm>
        </p:spPr>
        <p:txBody>
          <a:bodyPr/>
          <a:lstStyle>
            <a:lvl1pPr marL="0" indent="0">
              <a:lnSpc>
                <a:spcPts val="4600"/>
              </a:lnSpc>
              <a:spcAft>
                <a:spcPts val="1800"/>
              </a:spcAft>
              <a:buNone/>
              <a:defRPr lang="en-US" sz="4200" b="0" i="0" kern="1200" dirty="0" smtClean="0">
                <a:solidFill>
                  <a:schemeClr val="bg1"/>
                </a:solidFill>
                <a:latin typeface="Krana Fat B" panose="00000B00000000000000" pitchFamily="50" charset="0"/>
                <a:ea typeface="+mn-ea"/>
                <a:cs typeface="Krana Fat B" panose="00000B00000000000000" pitchFamily="50" charset="0"/>
              </a:defRPr>
            </a:lvl1pPr>
            <a:lvl2pPr marL="0" marR="0" indent="0" algn="l" defTabSz="914377" rtl="0" eaLnBrk="1" fontAlgn="auto" latinLnBrk="0" hangingPunct="1">
              <a:lnSpc>
                <a:spcPts val="2000"/>
              </a:lnSpc>
              <a:spcBef>
                <a:spcPts val="0"/>
              </a:spcBef>
              <a:spcAft>
                <a:spcPts val="651"/>
              </a:spcAft>
              <a:buClrTx/>
              <a:buSzTx/>
              <a:buFont typeface="Arial" panose="020B0604020202020204" pitchFamily="34" charset="0"/>
              <a:buNone/>
              <a:tabLst/>
              <a:defRPr sz="1800">
                <a:solidFill>
                  <a:schemeClr val="bg1"/>
                </a:solidFill>
              </a:defRPr>
            </a:lvl2pPr>
            <a:lvl3pPr marL="0" indent="0">
              <a:buNone/>
              <a:defRPr sz="1200">
                <a:solidFill>
                  <a:schemeClr val="bg1"/>
                </a:solidFill>
              </a:defRPr>
            </a:lvl3pPr>
            <a:lvl4pPr marL="0" indent="0">
              <a:buNone/>
              <a:defRPr/>
            </a:lvl4pPr>
            <a:lvl5pPr marL="0" indent="0">
              <a:buNone/>
              <a:defRPr/>
            </a:lvl5pPr>
          </a:lstStyle>
          <a:p>
            <a:pPr lvl="0"/>
            <a:r>
              <a:rPr lang="en-US"/>
              <a:t>Click to edit Master text styles</a:t>
            </a:r>
          </a:p>
          <a:p>
            <a:pPr lvl="1"/>
            <a:r>
              <a:rPr lang="en-US"/>
              <a:t>Second level</a:t>
            </a:r>
          </a:p>
          <a:p>
            <a:pPr lvl="2"/>
            <a:r>
              <a:rPr lang="en-US"/>
              <a:t>Third level</a:t>
            </a:r>
          </a:p>
        </p:txBody>
      </p:sp>
      <p:pic>
        <p:nvPicPr>
          <p:cNvPr id="11" name="Picture 10">
            <a:extLst>
              <a:ext uri="{FF2B5EF4-FFF2-40B4-BE49-F238E27FC236}">
                <a16:creationId xmlns:a16="http://schemas.microsoft.com/office/drawing/2014/main" id="{2A067932-0DD7-6B4D-8A3C-BF2CA5D1ABF8}"/>
              </a:ext>
            </a:extLst>
          </p:cNvPr>
          <p:cNvPicPr>
            <a:picLocks noChangeAspect="1"/>
          </p:cNvPicPr>
          <p:nvPr userDrawn="1"/>
        </p:nvPicPr>
        <p:blipFill>
          <a:blip r:embed="rId3"/>
          <a:stretch>
            <a:fillRect/>
          </a:stretch>
        </p:blipFill>
        <p:spPr>
          <a:xfrm>
            <a:off x="6096000" y="4129397"/>
            <a:ext cx="3343877" cy="2728604"/>
          </a:xfrm>
          <a:prstGeom prst="rect">
            <a:avLst/>
          </a:prstGeom>
        </p:spPr>
      </p:pic>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4">
            <a:duotone>
              <a:schemeClr val="accent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96285527"/>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Duotone right 02">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19200" y="0"/>
            <a:ext cx="10972800" cy="6858000"/>
          </a:xfrm>
          <a:prstGeom prst="rect">
            <a:avLst/>
          </a:prstGeom>
        </p:spPr>
      </p:pic>
      <p:sp>
        <p:nvSpPr>
          <p:cNvPr id="5" name="Rectangle 4">
            <a:extLst>
              <a:ext uri="{FF2B5EF4-FFF2-40B4-BE49-F238E27FC236}">
                <a16:creationId xmlns:a16="http://schemas.microsoft.com/office/drawing/2014/main" id="{C22D86F5-179E-D147-BF5E-ABFEDC5ED59C}"/>
              </a:ext>
            </a:extLst>
          </p:cNvPr>
          <p:cNvSpPr/>
          <p:nvPr userDrawn="1"/>
        </p:nvSpPr>
        <p:spPr>
          <a:xfrm>
            <a:off x="0" y="0"/>
            <a:ext cx="6096000"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solidFill>
                <a:srgbClr val="004050"/>
              </a:solidFill>
            </a:endParaRPr>
          </a:p>
        </p:txBody>
      </p:sp>
      <p:sp>
        <p:nvSpPr>
          <p:cNvPr id="9" name="Text Placeholder 12">
            <a:extLst>
              <a:ext uri="{FF2B5EF4-FFF2-40B4-BE49-F238E27FC236}">
                <a16:creationId xmlns:a16="http://schemas.microsoft.com/office/drawing/2014/main" id="{F11DA741-1567-F44E-A776-54AE0772553A}"/>
              </a:ext>
            </a:extLst>
          </p:cNvPr>
          <p:cNvSpPr>
            <a:spLocks noGrp="1"/>
          </p:cNvSpPr>
          <p:nvPr>
            <p:ph type="body" sz="quarter" idx="14"/>
          </p:nvPr>
        </p:nvSpPr>
        <p:spPr>
          <a:xfrm>
            <a:off x="373063" y="1138011"/>
            <a:ext cx="5521711" cy="5121387"/>
          </a:xfrm>
        </p:spPr>
        <p:txBody>
          <a:bodyPr/>
          <a:lstStyle>
            <a:lvl1pPr marL="0" indent="0">
              <a:lnSpc>
                <a:spcPts val="4600"/>
              </a:lnSpc>
              <a:spcAft>
                <a:spcPts val="1800"/>
              </a:spcAft>
              <a:buNone/>
              <a:defRPr lang="en-US" sz="4200" b="0" i="0" kern="1200" dirty="0" smtClean="0">
                <a:solidFill>
                  <a:schemeClr val="bg1"/>
                </a:solidFill>
                <a:latin typeface="Krana Fat B" panose="00000B00000000000000" pitchFamily="50" charset="0"/>
                <a:ea typeface="+mn-ea"/>
                <a:cs typeface="Krana Fat B" panose="00000B00000000000000" pitchFamily="50" charset="0"/>
              </a:defRPr>
            </a:lvl1pPr>
            <a:lvl2pPr marL="0" marR="0" indent="0" algn="l" defTabSz="914377" rtl="0" eaLnBrk="1" fontAlgn="auto" latinLnBrk="0" hangingPunct="1">
              <a:lnSpc>
                <a:spcPts val="2000"/>
              </a:lnSpc>
              <a:spcBef>
                <a:spcPts val="0"/>
              </a:spcBef>
              <a:spcAft>
                <a:spcPts val="651"/>
              </a:spcAft>
              <a:buClrTx/>
              <a:buSzTx/>
              <a:buFont typeface="Arial" panose="020B0604020202020204" pitchFamily="34" charset="0"/>
              <a:buNone/>
              <a:tabLst/>
              <a:defRPr sz="1800">
                <a:solidFill>
                  <a:schemeClr val="bg1"/>
                </a:solidFill>
              </a:defRPr>
            </a:lvl2pPr>
            <a:lvl3pPr marL="0" indent="0">
              <a:buNone/>
              <a:defRPr sz="1200">
                <a:solidFill>
                  <a:schemeClr val="bg1"/>
                </a:solidFill>
              </a:defRPr>
            </a:lvl3pPr>
            <a:lvl4pPr marL="0" indent="0">
              <a:buNone/>
              <a:defRPr/>
            </a:lvl4pPr>
            <a:lvl5pPr marL="0" indent="0">
              <a:buNone/>
              <a:defRPr/>
            </a:lvl5pPr>
          </a:lstStyle>
          <a:p>
            <a:pPr lvl="0"/>
            <a:r>
              <a:rPr lang="en-US"/>
              <a:t>Click to edit Master text styles</a:t>
            </a:r>
          </a:p>
          <a:p>
            <a:pPr lvl="1"/>
            <a:r>
              <a:rPr lang="en-US"/>
              <a:t>Second level</a:t>
            </a:r>
          </a:p>
          <a:p>
            <a:pPr lvl="2"/>
            <a:r>
              <a:rPr lang="en-US"/>
              <a:t>Third level</a:t>
            </a:r>
          </a:p>
        </p:txBody>
      </p:sp>
      <p:pic>
        <p:nvPicPr>
          <p:cNvPr id="11" name="Picture 10">
            <a:extLst>
              <a:ext uri="{FF2B5EF4-FFF2-40B4-BE49-F238E27FC236}">
                <a16:creationId xmlns:a16="http://schemas.microsoft.com/office/drawing/2014/main" id="{2A067932-0DD7-6B4D-8A3C-BF2CA5D1ABF8}"/>
              </a:ext>
            </a:extLst>
          </p:cNvPr>
          <p:cNvPicPr>
            <a:picLocks noChangeAspect="1"/>
          </p:cNvPicPr>
          <p:nvPr userDrawn="1"/>
        </p:nvPicPr>
        <p:blipFill>
          <a:blip r:embed="rId3"/>
          <a:stretch>
            <a:fillRect/>
          </a:stretch>
        </p:blipFill>
        <p:spPr>
          <a:xfrm>
            <a:off x="6096000" y="4129397"/>
            <a:ext cx="3343877" cy="2728604"/>
          </a:xfrm>
          <a:prstGeom prst="rect">
            <a:avLst/>
          </a:prstGeom>
        </p:spPr>
      </p:pic>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4">
            <a:duotone>
              <a:schemeClr val="accent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4253028851"/>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Duotone right 03">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6A94EB5-6DF4-1149-B8E9-FFCFB4E23D5C}"/>
              </a:ext>
            </a:extLst>
          </p:cNvPr>
          <p:cNvPicPr>
            <a:picLocks noChangeAspect="1"/>
          </p:cNvPicPr>
          <p:nvPr userDrawn="1"/>
        </p:nvPicPr>
        <p:blipFill rotWithShape="1">
          <a:blip r:embed="rId2"/>
          <a:srcRect l="5735" t="10216" r="31925" b="37205"/>
          <a:stretch/>
        </p:blipFill>
        <p:spPr>
          <a:xfrm>
            <a:off x="0" y="0"/>
            <a:ext cx="12192000" cy="6858000"/>
          </a:xfrm>
          <a:prstGeom prst="rect">
            <a:avLst/>
          </a:prstGeom>
        </p:spPr>
      </p:pic>
      <p:sp>
        <p:nvSpPr>
          <p:cNvPr id="5" name="Rectangle 4">
            <a:extLst>
              <a:ext uri="{FF2B5EF4-FFF2-40B4-BE49-F238E27FC236}">
                <a16:creationId xmlns:a16="http://schemas.microsoft.com/office/drawing/2014/main" id="{C22D86F5-179E-D147-BF5E-ABFEDC5ED59C}"/>
              </a:ext>
            </a:extLst>
          </p:cNvPr>
          <p:cNvSpPr/>
          <p:nvPr userDrawn="1"/>
        </p:nvSpPr>
        <p:spPr>
          <a:xfrm>
            <a:off x="0" y="0"/>
            <a:ext cx="6096000"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solidFill>
                <a:srgbClr val="004050"/>
              </a:solidFill>
            </a:endParaRPr>
          </a:p>
        </p:txBody>
      </p:sp>
      <p:sp>
        <p:nvSpPr>
          <p:cNvPr id="9" name="Text Placeholder 12">
            <a:extLst>
              <a:ext uri="{FF2B5EF4-FFF2-40B4-BE49-F238E27FC236}">
                <a16:creationId xmlns:a16="http://schemas.microsoft.com/office/drawing/2014/main" id="{F11DA741-1567-F44E-A776-54AE0772553A}"/>
              </a:ext>
            </a:extLst>
          </p:cNvPr>
          <p:cNvSpPr>
            <a:spLocks noGrp="1"/>
          </p:cNvSpPr>
          <p:nvPr>
            <p:ph type="body" sz="quarter" idx="14"/>
          </p:nvPr>
        </p:nvSpPr>
        <p:spPr>
          <a:xfrm>
            <a:off x="373063" y="1138011"/>
            <a:ext cx="5521711" cy="5121387"/>
          </a:xfrm>
        </p:spPr>
        <p:txBody>
          <a:bodyPr/>
          <a:lstStyle>
            <a:lvl1pPr marL="0" indent="0">
              <a:lnSpc>
                <a:spcPts val="4600"/>
              </a:lnSpc>
              <a:spcAft>
                <a:spcPts val="1800"/>
              </a:spcAft>
              <a:buNone/>
              <a:defRPr lang="en-US" sz="4200" b="0" i="0" kern="1200" dirty="0" smtClean="0">
                <a:solidFill>
                  <a:schemeClr val="bg1"/>
                </a:solidFill>
                <a:latin typeface="Krana Fat B" panose="00000B00000000000000" pitchFamily="50" charset="0"/>
                <a:ea typeface="+mn-ea"/>
                <a:cs typeface="Krana Fat B" panose="00000B00000000000000" pitchFamily="50" charset="0"/>
              </a:defRPr>
            </a:lvl1pPr>
            <a:lvl2pPr marL="0" marR="0" indent="0" algn="l" defTabSz="914377" rtl="0" eaLnBrk="1" fontAlgn="auto" latinLnBrk="0" hangingPunct="1">
              <a:lnSpc>
                <a:spcPts val="2000"/>
              </a:lnSpc>
              <a:spcBef>
                <a:spcPts val="0"/>
              </a:spcBef>
              <a:spcAft>
                <a:spcPts val="651"/>
              </a:spcAft>
              <a:buClrTx/>
              <a:buSzTx/>
              <a:buFont typeface="Arial" panose="020B0604020202020204" pitchFamily="34" charset="0"/>
              <a:buNone/>
              <a:tabLst/>
              <a:defRPr sz="1800">
                <a:solidFill>
                  <a:schemeClr val="bg1"/>
                </a:solidFill>
              </a:defRPr>
            </a:lvl2pPr>
            <a:lvl3pPr marL="0" indent="0">
              <a:buNone/>
              <a:defRPr sz="1200">
                <a:solidFill>
                  <a:schemeClr val="bg1"/>
                </a:solidFill>
              </a:defRPr>
            </a:lvl3pPr>
            <a:lvl4pPr marL="0" indent="0">
              <a:buNone/>
              <a:defRPr/>
            </a:lvl4pPr>
            <a:lvl5pPr marL="0" indent="0">
              <a:buNone/>
              <a:defRPr/>
            </a:lvl5pPr>
          </a:lstStyle>
          <a:p>
            <a:pPr lvl="0"/>
            <a:r>
              <a:rPr lang="en-US"/>
              <a:t>Click to edit Master text styles</a:t>
            </a:r>
          </a:p>
          <a:p>
            <a:pPr lvl="1"/>
            <a:r>
              <a:rPr lang="en-US"/>
              <a:t>Second level</a:t>
            </a:r>
          </a:p>
          <a:p>
            <a:pPr lvl="2"/>
            <a:r>
              <a:rPr lang="en-US"/>
              <a:t>Third level</a:t>
            </a:r>
          </a:p>
        </p:txBody>
      </p:sp>
      <p:pic>
        <p:nvPicPr>
          <p:cNvPr id="11" name="Picture 10">
            <a:extLst>
              <a:ext uri="{FF2B5EF4-FFF2-40B4-BE49-F238E27FC236}">
                <a16:creationId xmlns:a16="http://schemas.microsoft.com/office/drawing/2014/main" id="{2A067932-0DD7-6B4D-8A3C-BF2CA5D1ABF8}"/>
              </a:ext>
            </a:extLst>
          </p:cNvPr>
          <p:cNvPicPr>
            <a:picLocks noChangeAspect="1"/>
          </p:cNvPicPr>
          <p:nvPr userDrawn="1"/>
        </p:nvPicPr>
        <p:blipFill>
          <a:blip r:embed="rId3"/>
          <a:stretch>
            <a:fillRect/>
          </a:stretch>
        </p:blipFill>
        <p:spPr>
          <a:xfrm>
            <a:off x="6096000" y="4129397"/>
            <a:ext cx="3343877" cy="2728604"/>
          </a:xfrm>
          <a:prstGeom prst="rect">
            <a:avLst/>
          </a:prstGeom>
        </p:spPr>
      </p:pic>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4">
            <a:duotone>
              <a:schemeClr val="accent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895799620"/>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Duotone right 04">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19200" y="0"/>
            <a:ext cx="10972800" cy="6858000"/>
          </a:xfrm>
          <a:prstGeom prst="rect">
            <a:avLst/>
          </a:prstGeom>
        </p:spPr>
      </p:pic>
      <p:sp>
        <p:nvSpPr>
          <p:cNvPr id="5" name="Rectangle 4">
            <a:extLst>
              <a:ext uri="{FF2B5EF4-FFF2-40B4-BE49-F238E27FC236}">
                <a16:creationId xmlns:a16="http://schemas.microsoft.com/office/drawing/2014/main" id="{C22D86F5-179E-D147-BF5E-ABFEDC5ED59C}"/>
              </a:ext>
            </a:extLst>
          </p:cNvPr>
          <p:cNvSpPr/>
          <p:nvPr userDrawn="1"/>
        </p:nvSpPr>
        <p:spPr>
          <a:xfrm>
            <a:off x="0" y="0"/>
            <a:ext cx="6096000"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solidFill>
                <a:schemeClr val="bg1"/>
              </a:solidFill>
            </a:endParaRPr>
          </a:p>
        </p:txBody>
      </p:sp>
      <p:sp>
        <p:nvSpPr>
          <p:cNvPr id="9" name="Text Placeholder 12">
            <a:extLst>
              <a:ext uri="{FF2B5EF4-FFF2-40B4-BE49-F238E27FC236}">
                <a16:creationId xmlns:a16="http://schemas.microsoft.com/office/drawing/2014/main" id="{F11DA741-1567-F44E-A776-54AE0772553A}"/>
              </a:ext>
            </a:extLst>
          </p:cNvPr>
          <p:cNvSpPr>
            <a:spLocks noGrp="1"/>
          </p:cNvSpPr>
          <p:nvPr>
            <p:ph type="body" sz="quarter" idx="14"/>
          </p:nvPr>
        </p:nvSpPr>
        <p:spPr>
          <a:xfrm>
            <a:off x="373063" y="1138011"/>
            <a:ext cx="5521711" cy="5121387"/>
          </a:xfrm>
        </p:spPr>
        <p:txBody>
          <a:bodyPr/>
          <a:lstStyle>
            <a:lvl1pPr marL="0" indent="0">
              <a:lnSpc>
                <a:spcPts val="4600"/>
              </a:lnSpc>
              <a:spcAft>
                <a:spcPts val="1800"/>
              </a:spcAft>
              <a:buNone/>
              <a:defRPr lang="en-US" sz="4200" b="0" i="0" kern="1200" dirty="0" smtClean="0">
                <a:solidFill>
                  <a:schemeClr val="bg1"/>
                </a:solidFill>
                <a:latin typeface="Krana Fat B" panose="00000B00000000000000" pitchFamily="50" charset="0"/>
                <a:ea typeface="+mn-ea"/>
                <a:cs typeface="Krana Fat B" panose="00000B00000000000000" pitchFamily="50" charset="0"/>
              </a:defRPr>
            </a:lvl1pPr>
            <a:lvl2pPr marL="0" marR="0" indent="0" algn="l" defTabSz="914377" rtl="0" eaLnBrk="1" fontAlgn="auto" latinLnBrk="0" hangingPunct="1">
              <a:lnSpc>
                <a:spcPts val="2000"/>
              </a:lnSpc>
              <a:spcBef>
                <a:spcPts val="0"/>
              </a:spcBef>
              <a:spcAft>
                <a:spcPts val="651"/>
              </a:spcAft>
              <a:buClrTx/>
              <a:buSzTx/>
              <a:buFont typeface="Arial" panose="020B0604020202020204" pitchFamily="34" charset="0"/>
              <a:buNone/>
              <a:tabLst/>
              <a:defRPr sz="1800">
                <a:solidFill>
                  <a:schemeClr val="bg1"/>
                </a:solidFill>
              </a:defRPr>
            </a:lvl2pPr>
            <a:lvl3pPr marL="0" indent="0">
              <a:buNone/>
              <a:defRPr sz="1200">
                <a:solidFill>
                  <a:schemeClr val="bg1"/>
                </a:solidFill>
              </a:defRPr>
            </a:lvl3pPr>
            <a:lvl4pPr marL="0" indent="0">
              <a:buNone/>
              <a:defRPr/>
            </a:lvl4pPr>
            <a:lvl5pPr marL="0" indent="0">
              <a:buNone/>
              <a:defRPr/>
            </a:lvl5pPr>
          </a:lstStyle>
          <a:p>
            <a:pPr lvl="0"/>
            <a:r>
              <a:rPr lang="en-US"/>
              <a:t>Click to edit Master text styles</a:t>
            </a:r>
          </a:p>
          <a:p>
            <a:pPr lvl="1"/>
            <a:r>
              <a:rPr lang="en-US"/>
              <a:t>Second level</a:t>
            </a:r>
          </a:p>
          <a:p>
            <a:pPr lvl="2"/>
            <a:r>
              <a:rPr lang="en-US"/>
              <a:t>Third level</a:t>
            </a:r>
          </a:p>
        </p:txBody>
      </p:sp>
      <p:pic>
        <p:nvPicPr>
          <p:cNvPr id="11" name="Picture 10">
            <a:extLst>
              <a:ext uri="{FF2B5EF4-FFF2-40B4-BE49-F238E27FC236}">
                <a16:creationId xmlns:a16="http://schemas.microsoft.com/office/drawing/2014/main" id="{2A067932-0DD7-6B4D-8A3C-BF2CA5D1ABF8}"/>
              </a:ext>
            </a:extLst>
          </p:cNvPr>
          <p:cNvPicPr>
            <a:picLocks noChangeAspect="1"/>
          </p:cNvPicPr>
          <p:nvPr userDrawn="1"/>
        </p:nvPicPr>
        <p:blipFill>
          <a:blip r:embed="rId3"/>
          <a:stretch>
            <a:fillRect/>
          </a:stretch>
        </p:blipFill>
        <p:spPr>
          <a:xfrm>
            <a:off x="6096000" y="4129397"/>
            <a:ext cx="3343877" cy="2728604"/>
          </a:xfrm>
          <a:prstGeom prst="rect">
            <a:avLst/>
          </a:prstGeom>
        </p:spPr>
      </p:pic>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4">
            <a:duotone>
              <a:schemeClr val="accent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1645260080"/>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showMasterSp="0" preserve="1" userDrawn="1">
  <p:cSld name="Hope you enjoyed 03">
    <p:bg>
      <p:bgPr>
        <a:solidFill>
          <a:srgbClr val="F1612C"/>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6127" y="0"/>
            <a:ext cx="10972800" cy="685800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2" y="302478"/>
            <a:ext cx="2643023" cy="1610367"/>
          </a:xfrm>
          <a:prstGeom prst="rect">
            <a:avLst/>
          </a:prstGeom>
        </p:spPr>
      </p:pic>
      <p:grpSp>
        <p:nvGrpSpPr>
          <p:cNvPr id="10" name="Group 9">
            <a:extLst>
              <a:ext uri="{FF2B5EF4-FFF2-40B4-BE49-F238E27FC236}">
                <a16:creationId xmlns:a16="http://schemas.microsoft.com/office/drawing/2014/main" id="{C28DE67A-0D1B-2943-A741-E4BE803F6951}"/>
              </a:ext>
            </a:extLst>
          </p:cNvPr>
          <p:cNvGrpSpPr/>
          <p:nvPr userDrawn="1"/>
        </p:nvGrpSpPr>
        <p:grpSpPr>
          <a:xfrm>
            <a:off x="-1420" y="3503895"/>
            <a:ext cx="6359624" cy="2437013"/>
            <a:chOff x="-1420" y="3503895"/>
            <a:chExt cx="6359624" cy="2437013"/>
          </a:xfrm>
          <a:solidFill>
            <a:srgbClr val="004050"/>
          </a:solidFill>
        </p:grpSpPr>
        <p:sp>
          <p:nvSpPr>
            <p:cNvPr id="11" name="Freeform 10">
              <a:extLst>
                <a:ext uri="{FF2B5EF4-FFF2-40B4-BE49-F238E27FC236}">
                  <a16:creationId xmlns:a16="http://schemas.microsoft.com/office/drawing/2014/main" id="{A3238B17-B3BD-514B-96BB-036A62190064}"/>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12" name="Freeform 11">
              <a:extLst>
                <a:ext uri="{FF2B5EF4-FFF2-40B4-BE49-F238E27FC236}">
                  <a16:creationId xmlns:a16="http://schemas.microsoft.com/office/drawing/2014/main" id="{7B098E7D-8AD4-9442-98E0-AD5065552F4A}"/>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13" name="Freeform 12">
              <a:extLst>
                <a:ext uri="{FF2B5EF4-FFF2-40B4-BE49-F238E27FC236}">
                  <a16:creationId xmlns:a16="http://schemas.microsoft.com/office/drawing/2014/main" id="{A0E0FE90-EFD5-5D46-B8B7-C8C6EF4A7B91}"/>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
        <p:nvSpPr>
          <p:cNvPr id="14" name="TextBox 13">
            <a:extLst>
              <a:ext uri="{FF2B5EF4-FFF2-40B4-BE49-F238E27FC236}">
                <a16:creationId xmlns:a16="http://schemas.microsoft.com/office/drawing/2014/main" id="{AACCF0C3-B5A6-BC4F-8204-C6FA53B965BF}"/>
              </a:ext>
            </a:extLst>
          </p:cNvPr>
          <p:cNvSpPr txBox="1"/>
          <p:nvPr userDrawn="1"/>
        </p:nvSpPr>
        <p:spPr>
          <a:xfrm>
            <a:off x="385300" y="2576109"/>
            <a:ext cx="3138017" cy="1650480"/>
          </a:xfrm>
          <a:prstGeom prst="rect">
            <a:avLst/>
          </a:prstGeom>
        </p:spPr>
        <p:txBody>
          <a:bodyPr vert="horz" wrap="square" lIns="0" tIns="0" rIns="0" bIns="0" rtlCol="0" anchor="b" anchorCtr="0">
            <a:normAutofit/>
          </a:bodyPr>
          <a:lstStyle/>
          <a:p>
            <a:pPr algn="l"/>
            <a:r>
              <a:rPr lang="en-GB" sz="4000">
                <a:latin typeface="+mj-lt"/>
              </a:rPr>
              <a:t>THANK YOU</a:t>
            </a:r>
          </a:p>
        </p:txBody>
      </p:sp>
      <p:sp>
        <p:nvSpPr>
          <p:cNvPr id="15" name="TextBox 14">
            <a:extLst>
              <a:ext uri="{FF2B5EF4-FFF2-40B4-BE49-F238E27FC236}">
                <a16:creationId xmlns:a16="http://schemas.microsoft.com/office/drawing/2014/main" id="{313C9E79-B6AA-D844-BA92-F0E152E4EC6C}"/>
              </a:ext>
            </a:extLst>
          </p:cNvPr>
          <p:cNvSpPr txBox="1"/>
          <p:nvPr userDrawn="1"/>
        </p:nvSpPr>
        <p:spPr>
          <a:xfrm>
            <a:off x="385300" y="5306004"/>
            <a:ext cx="3356386" cy="628037"/>
          </a:xfrm>
          <a:prstGeom prst="rect">
            <a:avLst/>
          </a:prstGeom>
        </p:spPr>
        <p:txBody>
          <a:bodyPr vert="horz" wrap="square" lIns="0" tIns="0" rIns="0" bIns="0" rtlCol="0" anchor="t" anchorCtr="0">
            <a:norm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GB"/>
              <a:t>Hope you enjoyed this learning journey.</a:t>
            </a:r>
          </a:p>
          <a:p>
            <a:pPr algn="l"/>
            <a:endParaRPr lang="en-GB"/>
          </a:p>
        </p:txBody>
      </p:sp>
    </p:spTree>
    <p:extLst>
      <p:ext uri="{BB962C8B-B14F-4D97-AF65-F5344CB8AC3E}">
        <p14:creationId xmlns:p14="http://schemas.microsoft.com/office/powerpoint/2010/main" val="2458859042"/>
      </p:ext>
    </p:extLst>
  </p:cSld>
  <p:clrMapOvr>
    <a:masterClrMapping/>
  </p:clrMapOvr>
  <p:extLst>
    <p:ext uri="{DCECCB84-F9BA-43D5-87BE-67443E8EF086}">
      <p15:sldGuideLst xmlns:p15="http://schemas.microsoft.com/office/powerpoint/2012/main">
        <p15:guide id="1" orient="horz" pos="3635">
          <p15:clr>
            <a:srgbClr val="FBAE4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showMasterSp="0" preserve="1" userDrawn="1">
  <p:cSld name="Hope you enjoyed 02">
    <p:bg>
      <p:bgPr>
        <a:solidFill>
          <a:srgbClr val="EECF40"/>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l="1649"/>
          <a:stretch/>
        </p:blipFill>
        <p:spPr>
          <a:xfrm>
            <a:off x="1400174" y="0"/>
            <a:ext cx="10791825" cy="685800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2" y="302478"/>
            <a:ext cx="2643023" cy="1610367"/>
          </a:xfrm>
          <a:prstGeom prst="rect">
            <a:avLst/>
          </a:prstGeom>
        </p:spPr>
      </p:pic>
      <p:grpSp>
        <p:nvGrpSpPr>
          <p:cNvPr id="10" name="Group 9">
            <a:extLst>
              <a:ext uri="{FF2B5EF4-FFF2-40B4-BE49-F238E27FC236}">
                <a16:creationId xmlns:a16="http://schemas.microsoft.com/office/drawing/2014/main" id="{7EF9814B-F8EE-524C-AE06-C830CCA3CC9A}"/>
              </a:ext>
            </a:extLst>
          </p:cNvPr>
          <p:cNvGrpSpPr/>
          <p:nvPr userDrawn="1"/>
        </p:nvGrpSpPr>
        <p:grpSpPr>
          <a:xfrm>
            <a:off x="-1420" y="3503895"/>
            <a:ext cx="6359624" cy="2437013"/>
            <a:chOff x="-1420" y="3503895"/>
            <a:chExt cx="6359624" cy="2437013"/>
          </a:xfrm>
          <a:solidFill>
            <a:srgbClr val="004050"/>
          </a:solidFill>
        </p:grpSpPr>
        <p:sp>
          <p:nvSpPr>
            <p:cNvPr id="11" name="Freeform 10">
              <a:extLst>
                <a:ext uri="{FF2B5EF4-FFF2-40B4-BE49-F238E27FC236}">
                  <a16:creationId xmlns:a16="http://schemas.microsoft.com/office/drawing/2014/main" id="{AB85C145-5537-3145-BB2A-22C52E5CEFE3}"/>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12" name="Freeform 11">
              <a:extLst>
                <a:ext uri="{FF2B5EF4-FFF2-40B4-BE49-F238E27FC236}">
                  <a16:creationId xmlns:a16="http://schemas.microsoft.com/office/drawing/2014/main" id="{433E618D-5B5A-1247-872C-D90DEE318819}"/>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13" name="Freeform 12">
              <a:extLst>
                <a:ext uri="{FF2B5EF4-FFF2-40B4-BE49-F238E27FC236}">
                  <a16:creationId xmlns:a16="http://schemas.microsoft.com/office/drawing/2014/main" id="{6EF8876D-52B4-AE44-AA1D-D9FD95C43527}"/>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
        <p:nvSpPr>
          <p:cNvPr id="16" name="TextBox 15">
            <a:extLst>
              <a:ext uri="{FF2B5EF4-FFF2-40B4-BE49-F238E27FC236}">
                <a16:creationId xmlns:a16="http://schemas.microsoft.com/office/drawing/2014/main" id="{5685BE0E-AC9A-7D4F-B249-F8CEE505E555}"/>
              </a:ext>
            </a:extLst>
          </p:cNvPr>
          <p:cNvSpPr txBox="1"/>
          <p:nvPr userDrawn="1"/>
        </p:nvSpPr>
        <p:spPr>
          <a:xfrm>
            <a:off x="385300" y="2576109"/>
            <a:ext cx="3138017" cy="1650480"/>
          </a:xfrm>
          <a:prstGeom prst="rect">
            <a:avLst/>
          </a:prstGeom>
        </p:spPr>
        <p:txBody>
          <a:bodyPr vert="horz" wrap="square" lIns="0" tIns="0" rIns="0" bIns="0" rtlCol="0" anchor="b" anchorCtr="0">
            <a:normAutofit/>
          </a:bodyPr>
          <a:lstStyle/>
          <a:p>
            <a:pPr algn="l"/>
            <a:r>
              <a:rPr lang="en-GB" sz="4000">
                <a:latin typeface="+mj-lt"/>
              </a:rPr>
              <a:t>THANK YOU</a:t>
            </a:r>
          </a:p>
        </p:txBody>
      </p:sp>
      <p:sp>
        <p:nvSpPr>
          <p:cNvPr id="17" name="TextBox 16">
            <a:extLst>
              <a:ext uri="{FF2B5EF4-FFF2-40B4-BE49-F238E27FC236}">
                <a16:creationId xmlns:a16="http://schemas.microsoft.com/office/drawing/2014/main" id="{7F766375-58BA-FB43-9D9D-3C9B1B5222C0}"/>
              </a:ext>
            </a:extLst>
          </p:cNvPr>
          <p:cNvSpPr txBox="1"/>
          <p:nvPr userDrawn="1"/>
        </p:nvSpPr>
        <p:spPr>
          <a:xfrm>
            <a:off x="385300" y="5306004"/>
            <a:ext cx="3356386" cy="628037"/>
          </a:xfrm>
          <a:prstGeom prst="rect">
            <a:avLst/>
          </a:prstGeom>
        </p:spPr>
        <p:txBody>
          <a:bodyPr vert="horz" wrap="square" lIns="0" tIns="0" rIns="0" bIns="0" rtlCol="0" anchor="t" anchorCtr="0">
            <a:norm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GB"/>
              <a:t>Hope you enjoyed this learning journey.</a:t>
            </a:r>
          </a:p>
          <a:p>
            <a:pPr algn="l"/>
            <a:endParaRPr lang="en-GB"/>
          </a:p>
        </p:txBody>
      </p:sp>
    </p:spTree>
    <p:extLst>
      <p:ext uri="{BB962C8B-B14F-4D97-AF65-F5344CB8AC3E}">
        <p14:creationId xmlns:p14="http://schemas.microsoft.com/office/powerpoint/2010/main" val="3528479176"/>
      </p:ext>
    </p:extLst>
  </p:cSld>
  <p:clrMapOvr>
    <a:masterClrMapping/>
  </p:clrMapOvr>
  <p:extLst>
    <p:ext uri="{DCECCB84-F9BA-43D5-87BE-67443E8EF086}">
      <p15:sldGuideLst xmlns:p15="http://schemas.microsoft.com/office/powerpoint/2012/main">
        <p15:guide id="1" orient="horz" pos="3635">
          <p15:clr>
            <a:srgbClr val="FBAE4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showMasterSp="0" preserve="1" userDrawn="1">
  <p:cSld name="Title slide 1">
    <p:bg>
      <p:bgPr>
        <a:solidFill>
          <a:srgbClr val="28CFF9"/>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5875020" y="0"/>
            <a:ext cx="6316980" cy="685800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10" name="Text Placeholder 6">
            <a:extLst>
              <a:ext uri="{FF2B5EF4-FFF2-40B4-BE49-F238E27FC236}">
                <a16:creationId xmlns:a16="http://schemas.microsoft.com/office/drawing/2014/main" id="{262C4C1E-84C8-CF4F-9833-9160814DB25F}"/>
              </a:ext>
            </a:extLst>
          </p:cNvPr>
          <p:cNvSpPr>
            <a:spLocks noGrp="1"/>
          </p:cNvSpPr>
          <p:nvPr>
            <p:ph type="body" sz="quarter" idx="12" hasCustomPrompt="1"/>
          </p:nvPr>
        </p:nvSpPr>
        <p:spPr>
          <a:xfrm>
            <a:off x="385300" y="5306004"/>
            <a:ext cx="3919999"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a:t>Edit text</a:t>
            </a:r>
          </a:p>
        </p:txBody>
      </p:sp>
      <p:sp>
        <p:nvSpPr>
          <p:cNvPr id="11" name="Title 1">
            <a:extLst>
              <a:ext uri="{FF2B5EF4-FFF2-40B4-BE49-F238E27FC236}">
                <a16:creationId xmlns:a16="http://schemas.microsoft.com/office/drawing/2014/main" id="{4019CC32-985F-3D43-8D57-815C3B52A637}"/>
              </a:ext>
            </a:extLst>
          </p:cNvPr>
          <p:cNvSpPr>
            <a:spLocks noGrp="1"/>
          </p:cNvSpPr>
          <p:nvPr>
            <p:ph type="ctrTitle" hasCustomPrompt="1"/>
          </p:nvPr>
        </p:nvSpPr>
        <p:spPr>
          <a:xfrm>
            <a:off x="385300" y="1914129"/>
            <a:ext cx="3919999" cy="2277604"/>
          </a:xfrm>
        </p:spPr>
        <p:txBody>
          <a:bodyPr anchor="b" anchorCtr="0">
            <a:noAutofit/>
          </a:bodyPr>
          <a:lstStyle>
            <a:lvl1pPr algn="l">
              <a:lnSpc>
                <a:spcPct val="100000"/>
              </a:lnSpc>
              <a:defRPr sz="3600" cap="all" baseline="0"/>
            </a:lvl1pPr>
          </a:lstStyle>
          <a:p>
            <a:r>
              <a:rPr lang="en-US" noProof="0"/>
              <a:t>CLICK TO EDIT TITLE</a:t>
            </a:r>
            <a:endParaRPr lang="en-GB" noProof="0"/>
          </a:p>
        </p:txBody>
      </p:sp>
      <p:grpSp>
        <p:nvGrpSpPr>
          <p:cNvPr id="12" name="Group 11">
            <a:extLst>
              <a:ext uri="{FF2B5EF4-FFF2-40B4-BE49-F238E27FC236}">
                <a16:creationId xmlns:a16="http://schemas.microsoft.com/office/drawing/2014/main" id="{372B221F-0239-A34A-ADF5-8990E5295F7C}"/>
              </a:ext>
            </a:extLst>
          </p:cNvPr>
          <p:cNvGrpSpPr/>
          <p:nvPr userDrawn="1"/>
        </p:nvGrpSpPr>
        <p:grpSpPr>
          <a:xfrm>
            <a:off x="509568" y="3503895"/>
            <a:ext cx="6359624" cy="2437013"/>
            <a:chOff x="-1420" y="3503895"/>
            <a:chExt cx="6359624" cy="2437013"/>
          </a:xfrm>
          <a:solidFill>
            <a:srgbClr val="004050"/>
          </a:solidFill>
        </p:grpSpPr>
        <p:sp>
          <p:nvSpPr>
            <p:cNvPr id="13" name="Freeform 12">
              <a:extLst>
                <a:ext uri="{FF2B5EF4-FFF2-40B4-BE49-F238E27FC236}">
                  <a16:creationId xmlns:a16="http://schemas.microsoft.com/office/drawing/2014/main" id="{A6BA2086-2BAE-7A46-B142-B9A703147CCF}"/>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14" name="Freeform 13">
              <a:extLst>
                <a:ext uri="{FF2B5EF4-FFF2-40B4-BE49-F238E27FC236}">
                  <a16:creationId xmlns:a16="http://schemas.microsoft.com/office/drawing/2014/main" id="{D6597FBC-880F-6449-915C-7086CF5708CE}"/>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15" name="Freeform 14">
              <a:extLst>
                <a:ext uri="{FF2B5EF4-FFF2-40B4-BE49-F238E27FC236}">
                  <a16:creationId xmlns:a16="http://schemas.microsoft.com/office/drawing/2014/main" id="{EFDBD310-56CB-A44B-B734-154F9BBF954B}"/>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
        <p:nvSpPr>
          <p:cNvPr id="17" name="Rectangle 16">
            <a:extLst>
              <a:ext uri="{FF2B5EF4-FFF2-40B4-BE49-F238E27FC236}">
                <a16:creationId xmlns:a16="http://schemas.microsoft.com/office/drawing/2014/main" id="{34A6CBDB-DD12-E04B-936B-30E37DB75CBE}"/>
              </a:ext>
            </a:extLst>
          </p:cNvPr>
          <p:cNvSpPr/>
          <p:nvPr userDrawn="1"/>
        </p:nvSpPr>
        <p:spPr>
          <a:xfrm>
            <a:off x="0" y="4310243"/>
            <a:ext cx="4407461" cy="227469"/>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18" name="Rectangle 17">
            <a:extLst>
              <a:ext uri="{FF2B5EF4-FFF2-40B4-BE49-F238E27FC236}">
                <a16:creationId xmlns:a16="http://schemas.microsoft.com/office/drawing/2014/main" id="{30AB1FE5-5322-E346-A736-E5C08B5B149F}"/>
              </a:ext>
            </a:extLst>
          </p:cNvPr>
          <p:cNvSpPr/>
          <p:nvPr userDrawn="1"/>
        </p:nvSpPr>
        <p:spPr>
          <a:xfrm>
            <a:off x="0" y="4903556"/>
            <a:ext cx="4407461" cy="227469"/>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Tree>
    <p:extLst>
      <p:ext uri="{BB962C8B-B14F-4D97-AF65-F5344CB8AC3E}">
        <p14:creationId xmlns:p14="http://schemas.microsoft.com/office/powerpoint/2010/main" val="2649488594"/>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showMasterSp="0" preserve="1" userDrawn="1">
  <p:cSld name="Title slide 2">
    <p:bg>
      <p:bgPr>
        <a:solidFill>
          <a:srgbClr val="00D2FE"/>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0F1EF07-579B-8642-8596-9F426AD35B5F}"/>
              </a:ext>
            </a:extLst>
          </p:cNvPr>
          <p:cNvPicPr>
            <a:picLocks noChangeAspect="1"/>
          </p:cNvPicPr>
          <p:nvPr userDrawn="1"/>
        </p:nvPicPr>
        <p:blipFill rotWithShape="1">
          <a:blip r:embed="rId2"/>
          <a:srcRect r="20749" b="9692"/>
          <a:stretch/>
        </p:blipFill>
        <p:spPr>
          <a:xfrm>
            <a:off x="3335409" y="-1"/>
            <a:ext cx="9023859" cy="6858001"/>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2" y="302478"/>
            <a:ext cx="2643023" cy="1610367"/>
          </a:xfrm>
          <a:prstGeom prst="rect">
            <a:avLst/>
          </a:prstGeom>
        </p:spPr>
      </p:pic>
      <p:sp>
        <p:nvSpPr>
          <p:cNvPr id="14" name="Text Placeholder 6">
            <a:extLst>
              <a:ext uri="{FF2B5EF4-FFF2-40B4-BE49-F238E27FC236}">
                <a16:creationId xmlns:a16="http://schemas.microsoft.com/office/drawing/2014/main" id="{1A80707B-EF25-DA4C-9A4E-25ABE2DD6EB2}"/>
              </a:ext>
            </a:extLst>
          </p:cNvPr>
          <p:cNvSpPr>
            <a:spLocks noGrp="1"/>
          </p:cNvSpPr>
          <p:nvPr>
            <p:ph type="body" sz="quarter" idx="12" hasCustomPrompt="1"/>
          </p:nvPr>
        </p:nvSpPr>
        <p:spPr>
          <a:xfrm>
            <a:off x="385300" y="5306004"/>
            <a:ext cx="3919999"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a:t>Edit text</a:t>
            </a:r>
          </a:p>
        </p:txBody>
      </p:sp>
      <p:sp>
        <p:nvSpPr>
          <p:cNvPr id="15" name="Title 1">
            <a:extLst>
              <a:ext uri="{FF2B5EF4-FFF2-40B4-BE49-F238E27FC236}">
                <a16:creationId xmlns:a16="http://schemas.microsoft.com/office/drawing/2014/main" id="{D4974619-55D6-4B46-8058-443F48A5B9F3}"/>
              </a:ext>
            </a:extLst>
          </p:cNvPr>
          <p:cNvSpPr>
            <a:spLocks noGrp="1"/>
          </p:cNvSpPr>
          <p:nvPr>
            <p:ph type="ctrTitle" hasCustomPrompt="1"/>
          </p:nvPr>
        </p:nvSpPr>
        <p:spPr>
          <a:xfrm>
            <a:off x="385300" y="1914129"/>
            <a:ext cx="3919999" cy="2277604"/>
          </a:xfrm>
        </p:spPr>
        <p:txBody>
          <a:bodyPr anchor="b" anchorCtr="0">
            <a:noAutofit/>
          </a:bodyPr>
          <a:lstStyle>
            <a:lvl1pPr algn="l">
              <a:lnSpc>
                <a:spcPct val="100000"/>
              </a:lnSpc>
              <a:defRPr sz="3600" cap="all" baseline="0"/>
            </a:lvl1pPr>
          </a:lstStyle>
          <a:p>
            <a:r>
              <a:rPr lang="en-US" noProof="0"/>
              <a:t>CLICK TO EDIT TITLE</a:t>
            </a:r>
            <a:endParaRPr lang="en-GB" noProof="0"/>
          </a:p>
        </p:txBody>
      </p:sp>
      <p:grpSp>
        <p:nvGrpSpPr>
          <p:cNvPr id="16" name="Group 15">
            <a:extLst>
              <a:ext uri="{FF2B5EF4-FFF2-40B4-BE49-F238E27FC236}">
                <a16:creationId xmlns:a16="http://schemas.microsoft.com/office/drawing/2014/main" id="{E5EFA001-2A07-7243-BC28-927EDC012C51}"/>
              </a:ext>
            </a:extLst>
          </p:cNvPr>
          <p:cNvGrpSpPr/>
          <p:nvPr userDrawn="1"/>
        </p:nvGrpSpPr>
        <p:grpSpPr>
          <a:xfrm>
            <a:off x="509568" y="3503895"/>
            <a:ext cx="6359624" cy="2437013"/>
            <a:chOff x="-1420" y="3503895"/>
            <a:chExt cx="6359624" cy="2437013"/>
          </a:xfrm>
          <a:solidFill>
            <a:srgbClr val="004050"/>
          </a:solidFill>
        </p:grpSpPr>
        <p:sp>
          <p:nvSpPr>
            <p:cNvPr id="17" name="Freeform 16">
              <a:extLst>
                <a:ext uri="{FF2B5EF4-FFF2-40B4-BE49-F238E27FC236}">
                  <a16:creationId xmlns:a16="http://schemas.microsoft.com/office/drawing/2014/main" id="{B818F7F9-7D4A-584C-BCC2-5E46653308A1}"/>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18" name="Freeform 17">
              <a:extLst>
                <a:ext uri="{FF2B5EF4-FFF2-40B4-BE49-F238E27FC236}">
                  <a16:creationId xmlns:a16="http://schemas.microsoft.com/office/drawing/2014/main" id="{1B2B72B1-925A-9D45-A7E3-A8D331C22D8F}"/>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19" name="Freeform 18">
              <a:extLst>
                <a:ext uri="{FF2B5EF4-FFF2-40B4-BE49-F238E27FC236}">
                  <a16:creationId xmlns:a16="http://schemas.microsoft.com/office/drawing/2014/main" id="{728EA6FF-B806-9D4D-BC77-813904D1A189}"/>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
        <p:nvSpPr>
          <p:cNvPr id="20" name="Rectangle 19">
            <a:extLst>
              <a:ext uri="{FF2B5EF4-FFF2-40B4-BE49-F238E27FC236}">
                <a16:creationId xmlns:a16="http://schemas.microsoft.com/office/drawing/2014/main" id="{D98729A0-C6F5-EB4E-B84B-AFD37A77AB1A}"/>
              </a:ext>
            </a:extLst>
          </p:cNvPr>
          <p:cNvSpPr/>
          <p:nvPr userDrawn="1"/>
        </p:nvSpPr>
        <p:spPr>
          <a:xfrm>
            <a:off x="0" y="4310243"/>
            <a:ext cx="4407461" cy="227469"/>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21" name="Rectangle 20">
            <a:extLst>
              <a:ext uri="{FF2B5EF4-FFF2-40B4-BE49-F238E27FC236}">
                <a16:creationId xmlns:a16="http://schemas.microsoft.com/office/drawing/2014/main" id="{57FF9AFC-32F2-B044-A680-631056558128}"/>
              </a:ext>
            </a:extLst>
          </p:cNvPr>
          <p:cNvSpPr/>
          <p:nvPr userDrawn="1"/>
        </p:nvSpPr>
        <p:spPr>
          <a:xfrm>
            <a:off x="0" y="4903556"/>
            <a:ext cx="4407461" cy="227469"/>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Tree>
    <p:extLst>
      <p:ext uri="{BB962C8B-B14F-4D97-AF65-F5344CB8AC3E}">
        <p14:creationId xmlns:p14="http://schemas.microsoft.com/office/powerpoint/2010/main" val="2545982760"/>
      </p:ext>
    </p:extLst>
  </p:cSld>
  <p:clrMapOvr>
    <a:masterClrMapping/>
  </p:clrMapOvr>
  <p:extLst>
    <p:ext uri="{DCECCB84-F9BA-43D5-87BE-67443E8EF086}">
      <p15:sldGuideLst xmlns:p15="http://schemas.microsoft.com/office/powerpoint/2012/main">
        <p15:guide id="1" orient="horz" pos="3635">
          <p15:clr>
            <a:srgbClr val="FBAE4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showMasterSp="0" preserve="1" userDrawn="1">
  <p:cSld name="Title slide 3">
    <p:bg>
      <p:bgPr>
        <a:solidFill>
          <a:srgbClr val="28CEF6"/>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19200" y="0"/>
            <a:ext cx="10972800" cy="685800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2" y="302478"/>
            <a:ext cx="2643023" cy="1610367"/>
          </a:xfrm>
          <a:prstGeom prst="rect">
            <a:avLst/>
          </a:prstGeom>
        </p:spPr>
      </p:pic>
      <p:sp>
        <p:nvSpPr>
          <p:cNvPr id="14" name="Text Placeholder 6">
            <a:extLst>
              <a:ext uri="{FF2B5EF4-FFF2-40B4-BE49-F238E27FC236}">
                <a16:creationId xmlns:a16="http://schemas.microsoft.com/office/drawing/2014/main" id="{66A49413-34FB-294F-9385-85A11FA317CA}"/>
              </a:ext>
            </a:extLst>
          </p:cNvPr>
          <p:cNvSpPr>
            <a:spLocks noGrp="1"/>
          </p:cNvSpPr>
          <p:nvPr>
            <p:ph type="body" sz="quarter" idx="12" hasCustomPrompt="1"/>
          </p:nvPr>
        </p:nvSpPr>
        <p:spPr>
          <a:xfrm>
            <a:off x="385300" y="5306004"/>
            <a:ext cx="3919999"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a:t>Edit text</a:t>
            </a:r>
          </a:p>
        </p:txBody>
      </p:sp>
      <p:sp>
        <p:nvSpPr>
          <p:cNvPr id="15" name="Title 1">
            <a:extLst>
              <a:ext uri="{FF2B5EF4-FFF2-40B4-BE49-F238E27FC236}">
                <a16:creationId xmlns:a16="http://schemas.microsoft.com/office/drawing/2014/main" id="{F4F1BC14-DBE6-B346-AC8F-414C9E832986}"/>
              </a:ext>
            </a:extLst>
          </p:cNvPr>
          <p:cNvSpPr>
            <a:spLocks noGrp="1"/>
          </p:cNvSpPr>
          <p:nvPr>
            <p:ph type="ctrTitle" hasCustomPrompt="1"/>
          </p:nvPr>
        </p:nvSpPr>
        <p:spPr>
          <a:xfrm>
            <a:off x="385300" y="1914129"/>
            <a:ext cx="3919999" cy="2277604"/>
          </a:xfrm>
        </p:spPr>
        <p:txBody>
          <a:bodyPr anchor="b" anchorCtr="0">
            <a:noAutofit/>
          </a:bodyPr>
          <a:lstStyle>
            <a:lvl1pPr algn="l">
              <a:lnSpc>
                <a:spcPct val="100000"/>
              </a:lnSpc>
              <a:defRPr sz="3600" cap="all" baseline="0"/>
            </a:lvl1pPr>
          </a:lstStyle>
          <a:p>
            <a:r>
              <a:rPr lang="en-US" noProof="0"/>
              <a:t>CLICK TO EDIT TITLE</a:t>
            </a:r>
            <a:endParaRPr lang="en-GB" noProof="0"/>
          </a:p>
        </p:txBody>
      </p:sp>
      <p:grpSp>
        <p:nvGrpSpPr>
          <p:cNvPr id="16" name="Group 15">
            <a:extLst>
              <a:ext uri="{FF2B5EF4-FFF2-40B4-BE49-F238E27FC236}">
                <a16:creationId xmlns:a16="http://schemas.microsoft.com/office/drawing/2014/main" id="{B1DD9F8D-3F97-3C4C-90B2-58128F954DC0}"/>
              </a:ext>
            </a:extLst>
          </p:cNvPr>
          <p:cNvGrpSpPr/>
          <p:nvPr userDrawn="1"/>
        </p:nvGrpSpPr>
        <p:grpSpPr>
          <a:xfrm>
            <a:off x="509568" y="3503895"/>
            <a:ext cx="6359624" cy="2437013"/>
            <a:chOff x="-1420" y="3503895"/>
            <a:chExt cx="6359624" cy="2437013"/>
          </a:xfrm>
          <a:solidFill>
            <a:srgbClr val="004050"/>
          </a:solidFill>
        </p:grpSpPr>
        <p:sp>
          <p:nvSpPr>
            <p:cNvPr id="17" name="Freeform 16">
              <a:extLst>
                <a:ext uri="{FF2B5EF4-FFF2-40B4-BE49-F238E27FC236}">
                  <a16:creationId xmlns:a16="http://schemas.microsoft.com/office/drawing/2014/main" id="{D3846F94-F95D-E542-813C-308A64057545}"/>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18" name="Freeform 17">
              <a:extLst>
                <a:ext uri="{FF2B5EF4-FFF2-40B4-BE49-F238E27FC236}">
                  <a16:creationId xmlns:a16="http://schemas.microsoft.com/office/drawing/2014/main" id="{29FDA10F-2226-AB49-96BA-AD7CB08A2205}"/>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19" name="Freeform 18">
              <a:extLst>
                <a:ext uri="{FF2B5EF4-FFF2-40B4-BE49-F238E27FC236}">
                  <a16:creationId xmlns:a16="http://schemas.microsoft.com/office/drawing/2014/main" id="{7601E4C4-72EA-2442-8F9F-1EE749DA9F05}"/>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
        <p:nvSpPr>
          <p:cNvPr id="20" name="Rectangle 19">
            <a:extLst>
              <a:ext uri="{FF2B5EF4-FFF2-40B4-BE49-F238E27FC236}">
                <a16:creationId xmlns:a16="http://schemas.microsoft.com/office/drawing/2014/main" id="{B60B37D9-EC58-EB49-93DF-CAF1B8EB68E6}"/>
              </a:ext>
            </a:extLst>
          </p:cNvPr>
          <p:cNvSpPr/>
          <p:nvPr userDrawn="1"/>
        </p:nvSpPr>
        <p:spPr>
          <a:xfrm>
            <a:off x="0" y="4310243"/>
            <a:ext cx="4407461" cy="227469"/>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21" name="Rectangle 20">
            <a:extLst>
              <a:ext uri="{FF2B5EF4-FFF2-40B4-BE49-F238E27FC236}">
                <a16:creationId xmlns:a16="http://schemas.microsoft.com/office/drawing/2014/main" id="{76D1C9C3-F427-314F-B186-F33DCA498107}"/>
              </a:ext>
            </a:extLst>
          </p:cNvPr>
          <p:cNvSpPr/>
          <p:nvPr userDrawn="1"/>
        </p:nvSpPr>
        <p:spPr>
          <a:xfrm>
            <a:off x="0" y="4903556"/>
            <a:ext cx="4407461" cy="227469"/>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Tree>
    <p:extLst>
      <p:ext uri="{BB962C8B-B14F-4D97-AF65-F5344CB8AC3E}">
        <p14:creationId xmlns:p14="http://schemas.microsoft.com/office/powerpoint/2010/main" val="2351299355"/>
      </p:ext>
    </p:extLst>
  </p:cSld>
  <p:clrMapOvr>
    <a:masterClrMapping/>
  </p:clrMapOvr>
  <p:extLst>
    <p:ext uri="{DCECCB84-F9BA-43D5-87BE-67443E8EF086}">
      <p15:sldGuideLst xmlns:p15="http://schemas.microsoft.com/office/powerpoint/2012/main">
        <p15:guide id="1" orient="horz" pos="3635">
          <p15:clr>
            <a:srgbClr val="FBAE4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showMasterSp="0" preserve="1" userDrawn="1">
  <p:cSld name="1_Housekeeping">
    <p:bg>
      <p:bgPr>
        <a:solidFill>
          <a:srgbClr val="28CEF6"/>
        </a:solidFill>
        <a:effectLst/>
      </p:bgPr>
    </p:bg>
    <p:spTree>
      <p:nvGrpSpPr>
        <p:cNvPr id="1" name=""/>
        <p:cNvGrpSpPr/>
        <p:nvPr/>
      </p:nvGrpSpPr>
      <p:grpSpPr>
        <a:xfrm>
          <a:off x="0" y="0"/>
          <a:ext cx="0" cy="0"/>
          <a:chOff x="0" y="0"/>
          <a:chExt cx="0" cy="0"/>
        </a:xfrm>
      </p:grpSpPr>
      <p:sp>
        <p:nvSpPr>
          <p:cNvPr id="12" name="object 3">
            <a:extLst>
              <a:ext uri="{FF2B5EF4-FFF2-40B4-BE49-F238E27FC236}">
                <a16:creationId xmlns:a16="http://schemas.microsoft.com/office/drawing/2014/main" id="{3344A4B7-0EC8-AD4A-8611-5B12AB419DC2}"/>
              </a:ext>
            </a:extLst>
          </p:cNvPr>
          <p:cNvSpPr/>
          <p:nvPr userDrawn="1"/>
        </p:nvSpPr>
        <p:spPr>
          <a:xfrm>
            <a:off x="0" y="1"/>
            <a:ext cx="11808125" cy="4657785"/>
          </a:xfrm>
          <a:custGeom>
            <a:avLst/>
            <a:gdLst/>
            <a:ahLst/>
            <a:cxnLst/>
            <a:rect l="l" t="t" r="r" b="b"/>
            <a:pathLst>
              <a:path w="15645765" h="6171565">
                <a:moveTo>
                  <a:pt x="12954792" y="0"/>
                </a:moveTo>
                <a:lnTo>
                  <a:pt x="9989330" y="0"/>
                </a:lnTo>
                <a:lnTo>
                  <a:pt x="11612737" y="1621505"/>
                </a:lnTo>
                <a:lnTo>
                  <a:pt x="11603898" y="1638231"/>
                </a:lnTo>
                <a:lnTo>
                  <a:pt x="0" y="1638231"/>
                </a:lnTo>
                <a:lnTo>
                  <a:pt x="0" y="3701600"/>
                </a:lnTo>
                <a:lnTo>
                  <a:pt x="11623393" y="3701600"/>
                </a:lnTo>
                <a:lnTo>
                  <a:pt x="9157358" y="6164994"/>
                </a:lnTo>
                <a:lnTo>
                  <a:pt x="9229199" y="6169201"/>
                </a:lnTo>
                <a:lnTo>
                  <a:pt x="9246778" y="6169604"/>
                </a:lnTo>
                <a:lnTo>
                  <a:pt x="12044487" y="6171255"/>
                </a:lnTo>
                <a:lnTo>
                  <a:pt x="12085365" y="6167625"/>
                </a:lnTo>
                <a:lnTo>
                  <a:pt x="12120998" y="6156469"/>
                </a:lnTo>
                <a:lnTo>
                  <a:pt x="12153240" y="6137640"/>
                </a:lnTo>
                <a:lnTo>
                  <a:pt x="12183945" y="6110993"/>
                </a:lnTo>
                <a:lnTo>
                  <a:pt x="15546143" y="2748262"/>
                </a:lnTo>
                <a:lnTo>
                  <a:pt x="15566761" y="2730440"/>
                </a:lnTo>
                <a:lnTo>
                  <a:pt x="15590311" y="2713899"/>
                </a:lnTo>
                <a:lnTo>
                  <a:pt x="15616627" y="2696820"/>
                </a:lnTo>
                <a:lnTo>
                  <a:pt x="15645546" y="2677383"/>
                </a:lnTo>
                <a:lnTo>
                  <a:pt x="15617183" y="2654144"/>
                </a:lnTo>
                <a:lnTo>
                  <a:pt x="15594873" y="2636172"/>
                </a:lnTo>
                <a:lnTo>
                  <a:pt x="15577002" y="2621305"/>
                </a:lnTo>
                <a:lnTo>
                  <a:pt x="15561955" y="2607381"/>
                </a:lnTo>
                <a:lnTo>
                  <a:pt x="12954792" y="0"/>
                </a:lnTo>
                <a:close/>
              </a:path>
            </a:pathLst>
          </a:custGeom>
          <a:solidFill>
            <a:schemeClr val="tx1"/>
          </a:solidFill>
        </p:spPr>
        <p:txBody>
          <a:bodyPr wrap="square" lIns="0" tIns="0" rIns="0" bIns="0" rtlCol="0"/>
          <a:lstStyle/>
          <a:p>
            <a:endParaRPr sz="1029"/>
          </a:p>
        </p:txBody>
      </p:sp>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3433681"/>
            <a:ext cx="5627171" cy="607967"/>
          </a:xfrm>
        </p:spPr>
        <p:txBody>
          <a:bodyPr anchor="t" anchorCtr="0">
            <a:noAutofit/>
          </a:bodyPr>
          <a:lstStyle>
            <a:lvl1pPr algn="l">
              <a:lnSpc>
                <a:spcPct val="100000"/>
              </a:lnSpc>
              <a:defRPr sz="4000" cap="all" baseline="0">
                <a:solidFill>
                  <a:schemeClr val="tx1"/>
                </a:solidFill>
              </a:defRPr>
            </a:lvl1pPr>
          </a:lstStyle>
          <a:p>
            <a:r>
              <a:rPr lang="en-US" noProof="0"/>
              <a:t>Housekeeping</a:t>
            </a:r>
            <a:endParaRPr lang="en-GB" noProof="0"/>
          </a:p>
        </p:txBody>
      </p:sp>
      <p:pic>
        <p:nvPicPr>
          <p:cNvPr id="7" name="Graphic 31">
            <a:extLst>
              <a:ext uri="{FF2B5EF4-FFF2-40B4-BE49-F238E27FC236}">
                <a16:creationId xmlns:a16="http://schemas.microsoft.com/office/drawing/2014/main" id="{946BC297-6DCC-9247-92F8-7D44337135A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6" name="Text Placeholder 6">
            <a:extLst>
              <a:ext uri="{FF2B5EF4-FFF2-40B4-BE49-F238E27FC236}">
                <a16:creationId xmlns:a16="http://schemas.microsoft.com/office/drawing/2014/main" id="{91EB17D6-1862-9E4C-AC48-E047218919E4}"/>
              </a:ext>
            </a:extLst>
          </p:cNvPr>
          <p:cNvSpPr>
            <a:spLocks noGrp="1"/>
          </p:cNvSpPr>
          <p:nvPr>
            <p:ph type="body" sz="quarter" idx="12" hasCustomPrompt="1"/>
          </p:nvPr>
        </p:nvSpPr>
        <p:spPr>
          <a:xfrm>
            <a:off x="384783" y="4333505"/>
            <a:ext cx="5627171" cy="1747940"/>
          </a:xfrm>
        </p:spPr>
        <p:txBody>
          <a:bodyPr/>
          <a:lstStyle>
            <a:lvl1pPr marL="342900" marR="0" indent="-342900" algn="l" defTabSz="914400" rtl="0" eaLnBrk="1" fontAlgn="auto" latinLnBrk="0" hangingPunct="1">
              <a:lnSpc>
                <a:spcPct val="100000"/>
              </a:lnSpc>
              <a:spcBef>
                <a:spcPts val="0"/>
              </a:spcBef>
              <a:spcAft>
                <a:spcPts val="600"/>
              </a:spcAft>
              <a:buClrTx/>
              <a:buSzPct val="115000"/>
              <a:buFont typeface="Arial" panose="020B0604020202020204" pitchFamily="34" charset="0"/>
              <a:buChar char="•"/>
              <a:tabLst/>
              <a:defRPr sz="2000" b="1" i="0" baseline="0">
                <a:solidFill>
                  <a:schemeClr val="tx1"/>
                </a:solidFill>
              </a:defRPr>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a:t>Edit text</a:t>
            </a:r>
          </a:p>
        </p:txBody>
      </p:sp>
    </p:spTree>
    <p:extLst>
      <p:ext uri="{BB962C8B-B14F-4D97-AF65-F5344CB8AC3E}">
        <p14:creationId xmlns:p14="http://schemas.microsoft.com/office/powerpoint/2010/main" val="75698405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1">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09ED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8" name="Text Placeholder 2"/>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a:t>
            </a:r>
            <a:br>
              <a:rPr lang="en-US"/>
            </a:br>
            <a:r>
              <a:rPr lang="en-US"/>
              <a:t>edit slide title</a:t>
            </a:r>
          </a:p>
        </p:txBody>
      </p:sp>
      <p:sp>
        <p:nvSpPr>
          <p:cNvPr id="9" name="Text Placeholder 4"/>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GB"/>
              <a:t>Second level</a:t>
            </a:r>
          </a:p>
          <a:p>
            <a:pPr lvl="1"/>
            <a:r>
              <a:rPr lang="en-GB"/>
              <a:t>Third level</a:t>
            </a:r>
          </a:p>
          <a:p>
            <a:pPr lvl="1"/>
            <a:r>
              <a:rPr lang="en-GB"/>
              <a:t>Fourth level</a:t>
            </a:r>
          </a:p>
          <a:p>
            <a:pPr lvl="1"/>
            <a:r>
              <a:rPr lang="en-GB"/>
              <a:t>Fifth level</a:t>
            </a:r>
          </a:p>
        </p:txBody>
      </p:sp>
      <p:sp>
        <p:nvSpPr>
          <p:cNvPr id="11" name="Rectangle 10"/>
          <p:cNvSpPr/>
          <p:nvPr userDrawn="1"/>
        </p:nvSpPr>
        <p:spPr>
          <a:xfrm>
            <a:off x="758191" y="769620"/>
            <a:ext cx="379608" cy="110491"/>
          </a:xfrm>
          <a:prstGeom prst="rect">
            <a:avLst/>
          </a:prstGeom>
          <a:solidFill>
            <a:srgbClr val="09ED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21" name="Freeform 20">
            <a:extLst>
              <a:ext uri="{FF2B5EF4-FFF2-40B4-BE49-F238E27FC236}">
                <a16:creationId xmlns:a16="http://schemas.microsoft.com/office/drawing/2014/main" id="{61FA821A-0A50-424D-A225-45CEE1614094}"/>
              </a:ext>
            </a:extLst>
          </p:cNvPr>
          <p:cNvSpPr/>
          <p:nvPr userDrawn="1"/>
        </p:nvSpPr>
        <p:spPr>
          <a:xfrm>
            <a:off x="417802" y="4499269"/>
            <a:ext cx="4001620" cy="1963059"/>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rgbClr val="004050"/>
          </a:solidFill>
          <a:ln w="6350" cap="flat">
            <a:noFill/>
            <a:prstDash val="solid"/>
            <a:miter/>
          </a:ln>
        </p:spPr>
        <p:txBody>
          <a:bodyPr rtlCol="0" anchor="ctr"/>
          <a:lstStyle/>
          <a:p>
            <a:endParaRPr lang="en-GB" sz="1351"/>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Tree>
    <p:extLst>
      <p:ext uri="{BB962C8B-B14F-4D97-AF65-F5344CB8AC3E}">
        <p14:creationId xmlns:p14="http://schemas.microsoft.com/office/powerpoint/2010/main" val="3203859263"/>
      </p:ext>
    </p:extLst>
  </p:cSld>
  <p:clrMapOvr>
    <a:masterClrMapping/>
  </p:clrMapOvr>
  <p:extLst>
    <p:ext uri="{DCECCB84-F9BA-43D5-87BE-67443E8EF086}">
      <p15:sldGuideLst xmlns:p15="http://schemas.microsoft.com/office/powerpoint/2012/main">
        <p15:guide id="1" orient="horz" pos="845" userDrawn="1">
          <p15:clr>
            <a:srgbClr val="FBAE4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showMasterSp="0" preserve="1" userDrawn="1">
  <p:cSld name="Meet &amp; Greet 3">
    <p:bg>
      <p:bgPr>
        <a:solidFill>
          <a:srgbClr val="28CFF9"/>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5139" y="0"/>
            <a:ext cx="10972800" cy="6858000"/>
          </a:xfrm>
          <a:prstGeom prst="rect">
            <a:avLst/>
          </a:prstGeom>
        </p:spPr>
      </p:pic>
      <p:pic>
        <p:nvPicPr>
          <p:cNvPr id="16"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69739" y="377825"/>
            <a:ext cx="738525" cy="522000"/>
          </a:xfrm>
          <a:prstGeom prst="rect">
            <a:avLst/>
          </a:prstGeom>
        </p:spPr>
      </p:pic>
      <p:sp>
        <p:nvSpPr>
          <p:cNvPr id="17"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1706477"/>
            <a:ext cx="5627171" cy="808123"/>
          </a:xfrm>
        </p:spPr>
        <p:txBody>
          <a:bodyPr anchor="t" anchorCtr="0">
            <a:noAutofit/>
          </a:bodyPr>
          <a:lstStyle>
            <a:lvl1pPr algn="l">
              <a:lnSpc>
                <a:spcPts val="6000"/>
              </a:lnSpc>
              <a:defRPr sz="4000">
                <a:solidFill>
                  <a:srgbClr val="004050"/>
                </a:solidFill>
              </a:defRPr>
            </a:lvl1pPr>
          </a:lstStyle>
          <a:p>
            <a:r>
              <a:rPr lang="en-US" noProof="0"/>
              <a:t>Meet &amp; Greet</a:t>
            </a:r>
            <a:endParaRPr lang="en-GB" noProof="0"/>
          </a:p>
        </p:txBody>
      </p:sp>
      <p:sp>
        <p:nvSpPr>
          <p:cNvPr id="18" name="Text Placeholder 3"/>
          <p:cNvSpPr>
            <a:spLocks noGrp="1"/>
          </p:cNvSpPr>
          <p:nvPr>
            <p:ph type="body" sz="quarter" idx="10" hasCustomPrompt="1"/>
          </p:nvPr>
        </p:nvSpPr>
        <p:spPr>
          <a:xfrm>
            <a:off x="384785" y="2915404"/>
            <a:ext cx="4679121" cy="709613"/>
          </a:xfrm>
        </p:spPr>
        <p:txBody>
          <a:bodyPr/>
          <a:lstStyle>
            <a:lvl1pPr>
              <a:lnSpc>
                <a:spcPct val="100000"/>
              </a:lnSpc>
              <a:defRPr b="1" baseline="0"/>
            </a:lvl1pPr>
          </a:lstStyle>
          <a:p>
            <a:pPr lvl="0"/>
            <a:r>
              <a:rPr lang="en-US"/>
              <a:t>Click to edit instructions</a:t>
            </a:r>
          </a:p>
        </p:txBody>
      </p:sp>
    </p:spTree>
    <p:extLst>
      <p:ext uri="{BB962C8B-B14F-4D97-AF65-F5344CB8AC3E}">
        <p14:creationId xmlns:p14="http://schemas.microsoft.com/office/powerpoint/2010/main" val="2935388552"/>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showMasterSp="0" preserve="1" userDrawn="1">
  <p:cSld name="1_Meet &amp; Greet 3">
    <p:bg>
      <p:bgPr>
        <a:solidFill>
          <a:srgbClr val="00D2FE"/>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1B98D02-2742-BF4B-973B-5C60C3BD0197}"/>
              </a:ext>
            </a:extLst>
          </p:cNvPr>
          <p:cNvPicPr>
            <a:picLocks noChangeAspect="1"/>
          </p:cNvPicPr>
          <p:nvPr userDrawn="1"/>
        </p:nvPicPr>
        <p:blipFill rotWithShape="1">
          <a:blip r:embed="rId2"/>
          <a:srcRect l="3334" r="24870"/>
          <a:stretch/>
        </p:blipFill>
        <p:spPr>
          <a:xfrm>
            <a:off x="4807823" y="0"/>
            <a:ext cx="7384178" cy="6858000"/>
          </a:xfrm>
          <a:prstGeom prst="rect">
            <a:avLst/>
          </a:prstGeom>
        </p:spPr>
      </p:pic>
      <p:pic>
        <p:nvPicPr>
          <p:cNvPr id="16"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69739" y="377825"/>
            <a:ext cx="738525" cy="522000"/>
          </a:xfrm>
          <a:prstGeom prst="rect">
            <a:avLst/>
          </a:prstGeom>
        </p:spPr>
      </p:pic>
      <p:sp>
        <p:nvSpPr>
          <p:cNvPr id="17"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1706477"/>
            <a:ext cx="5627171" cy="808123"/>
          </a:xfrm>
        </p:spPr>
        <p:txBody>
          <a:bodyPr anchor="t" anchorCtr="0">
            <a:noAutofit/>
          </a:bodyPr>
          <a:lstStyle>
            <a:lvl1pPr algn="l">
              <a:lnSpc>
                <a:spcPts val="6000"/>
              </a:lnSpc>
              <a:defRPr sz="4000">
                <a:solidFill>
                  <a:srgbClr val="004050"/>
                </a:solidFill>
              </a:defRPr>
            </a:lvl1pPr>
          </a:lstStyle>
          <a:p>
            <a:r>
              <a:rPr lang="en-US" noProof="0"/>
              <a:t>Meet &amp; Greet</a:t>
            </a:r>
            <a:endParaRPr lang="en-GB" noProof="0"/>
          </a:p>
        </p:txBody>
      </p:sp>
      <p:sp>
        <p:nvSpPr>
          <p:cNvPr id="18" name="Text Placeholder 3"/>
          <p:cNvSpPr>
            <a:spLocks noGrp="1"/>
          </p:cNvSpPr>
          <p:nvPr>
            <p:ph type="body" sz="quarter" idx="10" hasCustomPrompt="1"/>
          </p:nvPr>
        </p:nvSpPr>
        <p:spPr>
          <a:xfrm>
            <a:off x="384785" y="2915404"/>
            <a:ext cx="4679121" cy="709613"/>
          </a:xfrm>
        </p:spPr>
        <p:txBody>
          <a:bodyPr/>
          <a:lstStyle>
            <a:lvl1pPr>
              <a:lnSpc>
                <a:spcPct val="100000"/>
              </a:lnSpc>
              <a:defRPr b="1" baseline="0"/>
            </a:lvl1pPr>
          </a:lstStyle>
          <a:p>
            <a:pPr lvl="0"/>
            <a:r>
              <a:rPr lang="en-US"/>
              <a:t>Click to edit instructions</a:t>
            </a:r>
          </a:p>
        </p:txBody>
      </p:sp>
    </p:spTree>
    <p:extLst>
      <p:ext uri="{BB962C8B-B14F-4D97-AF65-F5344CB8AC3E}">
        <p14:creationId xmlns:p14="http://schemas.microsoft.com/office/powerpoint/2010/main" val="1685183369"/>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showMasterSp="0" preserve="1" userDrawn="1">
  <p:cSld name="Section Divider_01">
    <p:bg>
      <p:bgPr>
        <a:solidFill>
          <a:srgbClr val="28CEF6"/>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51C13B23-0164-1C4E-9E7A-3F1ECA7824F7}"/>
              </a:ext>
            </a:extLst>
          </p:cNvPr>
          <p:cNvGrpSpPr/>
          <p:nvPr userDrawn="1"/>
        </p:nvGrpSpPr>
        <p:grpSpPr>
          <a:xfrm>
            <a:off x="3297653" y="2366579"/>
            <a:ext cx="7767721" cy="4491421"/>
            <a:chOff x="7799133" y="1870745"/>
            <a:chExt cx="1010349" cy="584292"/>
          </a:xfrm>
          <a:solidFill>
            <a:schemeClr val="tx1"/>
          </a:solidFill>
        </p:grpSpPr>
        <p:sp>
          <p:nvSpPr>
            <p:cNvPr id="10" name="Freeform 9">
              <a:extLst>
                <a:ext uri="{FF2B5EF4-FFF2-40B4-BE49-F238E27FC236}">
                  <a16:creationId xmlns:a16="http://schemas.microsoft.com/office/drawing/2014/main" id="{2F450B4C-241D-A544-BBEF-175E01D6A139}"/>
                </a:ext>
              </a:extLst>
            </p:cNvPr>
            <p:cNvSpPr/>
            <p:nvPr/>
          </p:nvSpPr>
          <p:spPr>
            <a:xfrm>
              <a:off x="7799260" y="1870745"/>
              <a:ext cx="749300" cy="247650"/>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9300" h="247650">
                  <a:moveTo>
                    <a:pt x="749871" y="248186"/>
                  </a:moveTo>
                  <a:lnTo>
                    <a:pt x="0" y="248186"/>
                  </a:lnTo>
                  <a:lnTo>
                    <a:pt x="0" y="192497"/>
                  </a:lnTo>
                  <a:lnTo>
                    <a:pt x="603885" y="192497"/>
                  </a:lnTo>
                  <a:cubicBezTo>
                    <a:pt x="546036" y="134140"/>
                    <a:pt x="492760" y="74768"/>
                    <a:pt x="457200" y="219"/>
                  </a:cubicBezTo>
                  <a:cubicBezTo>
                    <a:pt x="477583" y="219"/>
                    <a:pt x="496443" y="854"/>
                    <a:pt x="515239" y="219"/>
                  </a:cubicBezTo>
                  <a:cubicBezTo>
                    <a:pt x="524031" y="-1141"/>
                    <a:pt x="532543" y="3956"/>
                    <a:pt x="535495" y="12347"/>
                  </a:cubicBezTo>
                  <a:cubicBezTo>
                    <a:pt x="553057" y="45816"/>
                    <a:pt x="574730" y="76961"/>
                    <a:pt x="600011" y="105057"/>
                  </a:cubicBezTo>
                  <a:cubicBezTo>
                    <a:pt x="643639" y="155126"/>
                    <a:pt x="691855" y="201004"/>
                    <a:pt x="744030" y="242090"/>
                  </a:cubicBezTo>
                  <a:cubicBezTo>
                    <a:pt x="745808" y="243551"/>
                    <a:pt x="747585" y="245011"/>
                    <a:pt x="749236" y="246535"/>
                  </a:cubicBezTo>
                  <a:cubicBezTo>
                    <a:pt x="749554" y="246599"/>
                    <a:pt x="749554" y="247170"/>
                    <a:pt x="749871" y="248186"/>
                  </a:cubicBezTo>
                  <a:close/>
                </a:path>
              </a:pathLst>
            </a:custGeom>
            <a:grpFill/>
            <a:ln w="6350" cap="flat">
              <a:noFill/>
              <a:prstDash val="solid"/>
              <a:miter/>
            </a:ln>
          </p:spPr>
          <p:txBody>
            <a:bodyPr rtlCol="0" anchor="ctr"/>
            <a:lstStyle/>
            <a:p>
              <a:endParaRPr lang="en-GB" sz="1351"/>
            </a:p>
          </p:txBody>
        </p:sp>
        <p:sp>
          <p:nvSpPr>
            <p:cNvPr id="11" name="Freeform 10">
              <a:extLst>
                <a:ext uri="{FF2B5EF4-FFF2-40B4-BE49-F238E27FC236}">
                  <a16:creationId xmlns:a16="http://schemas.microsoft.com/office/drawing/2014/main" id="{9B9C1B07-7BAD-DD4F-97E1-2FD89B2D1C40}"/>
                </a:ext>
              </a:extLst>
            </p:cNvPr>
            <p:cNvSpPr/>
            <p:nvPr/>
          </p:nvSpPr>
          <p:spPr>
            <a:xfrm>
              <a:off x="7799133" y="2208657"/>
              <a:ext cx="749300" cy="241300"/>
            </a:xfrm>
            <a:custGeom>
              <a:avLst/>
              <a:gdLst>
                <a:gd name="connsiteX0" fmla="*/ 601091 w 749300"/>
                <a:gd name="connsiteY0" fmla="*/ 55689 h 241300"/>
                <a:gd name="connsiteX1" fmla="*/ 0 w 749300"/>
                <a:gd name="connsiteY1" fmla="*/ 55689 h 241300"/>
                <a:gd name="connsiteX2" fmla="*/ 0 w 749300"/>
                <a:gd name="connsiteY2" fmla="*/ 0 h 241300"/>
                <a:gd name="connsiteX3" fmla="*/ 751269 w 749300"/>
                <a:gd name="connsiteY3" fmla="*/ 0 h 241300"/>
                <a:gd name="connsiteX4" fmla="*/ 720598 w 749300"/>
                <a:gd name="connsiteY4" fmla="*/ 25845 h 241300"/>
                <a:gd name="connsiteX5" fmla="*/ 586550 w 749300"/>
                <a:gd name="connsiteY5" fmla="*/ 159893 h 241300"/>
                <a:gd name="connsiteX6" fmla="*/ 531813 w 749300"/>
                <a:gd name="connsiteY6" fmla="*/ 241871 h 241300"/>
                <a:gd name="connsiteX7" fmla="*/ 524701 w 749300"/>
                <a:gd name="connsiteY7" fmla="*/ 246824 h 241300"/>
                <a:gd name="connsiteX8" fmla="*/ 461835 w 749300"/>
                <a:gd name="connsiteY8" fmla="*/ 246824 h 241300"/>
                <a:gd name="connsiteX9" fmla="*/ 458216 w 749300"/>
                <a:gd name="connsiteY9" fmla="*/ 246317 h 241300"/>
                <a:gd name="connsiteX10" fmla="*/ 522478 w 749300"/>
                <a:gd name="connsiteY10" fmla="*/ 144717 h 241300"/>
                <a:gd name="connsiteX11" fmla="*/ 601091 w 749300"/>
                <a:gd name="connsiteY11" fmla="*/ 55689 h 241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9300" h="241300">
                  <a:moveTo>
                    <a:pt x="601091" y="55689"/>
                  </a:moveTo>
                  <a:lnTo>
                    <a:pt x="0" y="55689"/>
                  </a:lnTo>
                  <a:lnTo>
                    <a:pt x="0" y="0"/>
                  </a:lnTo>
                  <a:lnTo>
                    <a:pt x="751269" y="0"/>
                  </a:lnTo>
                  <a:cubicBezTo>
                    <a:pt x="740220" y="9335"/>
                    <a:pt x="730377" y="17526"/>
                    <a:pt x="720598" y="25845"/>
                  </a:cubicBezTo>
                  <a:cubicBezTo>
                    <a:pt x="672008" y="66441"/>
                    <a:pt x="627146" y="111303"/>
                    <a:pt x="586550" y="159893"/>
                  </a:cubicBezTo>
                  <a:cubicBezTo>
                    <a:pt x="565442" y="185196"/>
                    <a:pt x="547093" y="212678"/>
                    <a:pt x="531813" y="241871"/>
                  </a:cubicBezTo>
                  <a:cubicBezTo>
                    <a:pt x="530328" y="244527"/>
                    <a:pt x="527706" y="246353"/>
                    <a:pt x="524701" y="246824"/>
                  </a:cubicBezTo>
                  <a:cubicBezTo>
                    <a:pt x="503746" y="247205"/>
                    <a:pt x="482791" y="246824"/>
                    <a:pt x="461835" y="246824"/>
                  </a:cubicBezTo>
                  <a:cubicBezTo>
                    <a:pt x="460621" y="246721"/>
                    <a:pt x="459412" y="246551"/>
                    <a:pt x="458216" y="246317"/>
                  </a:cubicBezTo>
                  <a:cubicBezTo>
                    <a:pt x="475005" y="209733"/>
                    <a:pt x="496619" y="175563"/>
                    <a:pt x="522478" y="144717"/>
                  </a:cubicBezTo>
                  <a:cubicBezTo>
                    <a:pt x="547751" y="114554"/>
                    <a:pt x="574802" y="85471"/>
                    <a:pt x="601091" y="55689"/>
                  </a:cubicBezTo>
                  <a:close/>
                </a:path>
              </a:pathLst>
            </a:custGeom>
            <a:grpFill/>
            <a:ln w="6350" cap="flat">
              <a:noFill/>
              <a:prstDash val="solid"/>
              <a:miter/>
            </a:ln>
          </p:spPr>
          <p:txBody>
            <a:bodyPr rtlCol="0" anchor="ctr"/>
            <a:lstStyle/>
            <a:p>
              <a:endParaRPr lang="en-GB" sz="1351"/>
            </a:p>
          </p:txBody>
        </p:sp>
        <p:sp>
          <p:nvSpPr>
            <p:cNvPr id="13" name="Freeform 12">
              <a:extLst>
                <a:ext uri="{FF2B5EF4-FFF2-40B4-BE49-F238E27FC236}">
                  <a16:creationId xmlns:a16="http://schemas.microsoft.com/office/drawing/2014/main" id="{17BA7C41-EA1C-2F4D-90C7-EC472AB85B8A}"/>
                </a:ext>
              </a:extLst>
            </p:cNvPr>
            <p:cNvSpPr/>
            <p:nvPr/>
          </p:nvSpPr>
          <p:spPr>
            <a:xfrm>
              <a:off x="8428482" y="1870837"/>
              <a:ext cx="381000" cy="584200"/>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sz="1351"/>
            </a:p>
          </p:txBody>
        </p:sp>
      </p:grpSp>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1169541"/>
            <a:ext cx="5627171" cy="2277604"/>
          </a:xfrm>
        </p:spPr>
        <p:txBody>
          <a:bodyPr anchor="b" anchorCtr="0">
            <a:noAutofit/>
          </a:bodyPr>
          <a:lstStyle>
            <a:lvl1pPr algn="l">
              <a:lnSpc>
                <a:spcPct val="100000"/>
              </a:lnSpc>
              <a:defRPr sz="4000">
                <a:solidFill>
                  <a:schemeClr val="tx1"/>
                </a:solidFill>
              </a:defRPr>
            </a:lvl1pPr>
          </a:lstStyle>
          <a:p>
            <a:r>
              <a:rPr lang="en-US" noProof="0"/>
              <a:t>CLICK TO EDIT TITLE</a:t>
            </a:r>
            <a:endParaRPr lang="en-GB" noProof="0"/>
          </a:p>
        </p:txBody>
      </p:sp>
      <p:sp>
        <p:nvSpPr>
          <p:cNvPr id="2" name="Rectangle 1"/>
          <p:cNvSpPr/>
          <p:nvPr userDrawn="1"/>
        </p:nvSpPr>
        <p:spPr>
          <a:xfrm>
            <a:off x="0" y="3843795"/>
            <a:ext cx="8229600" cy="432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14" name="Rectangle 13"/>
          <p:cNvSpPr/>
          <p:nvPr userDrawn="1"/>
        </p:nvSpPr>
        <p:spPr>
          <a:xfrm>
            <a:off x="-10131" y="4967139"/>
            <a:ext cx="8239732" cy="432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pic>
        <p:nvPicPr>
          <p:cNvPr id="15"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764300075"/>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showMasterSp="0" preserve="1" userDrawn="1">
  <p:cSld name="Section Divider_02">
    <p:bg>
      <p:bgPr>
        <a:solidFill>
          <a:srgbClr val="28CEF6"/>
        </a:solidFill>
        <a:effectLst/>
      </p:bgPr>
    </p:bg>
    <p:spTree>
      <p:nvGrpSpPr>
        <p:cNvPr id="1" name=""/>
        <p:cNvGrpSpPr/>
        <p:nvPr/>
      </p:nvGrpSpPr>
      <p:grpSpPr>
        <a:xfrm>
          <a:off x="0" y="0"/>
          <a:ext cx="0" cy="0"/>
          <a:chOff x="0" y="0"/>
          <a:chExt cx="0" cy="0"/>
        </a:xfrm>
      </p:grpSpPr>
      <p:sp>
        <p:nvSpPr>
          <p:cNvPr id="11" name="Freeform 10">
            <a:extLst>
              <a:ext uri="{FF2B5EF4-FFF2-40B4-BE49-F238E27FC236}">
                <a16:creationId xmlns:a16="http://schemas.microsoft.com/office/drawing/2014/main" id="{61FA821A-0A50-424D-A225-45CEE1614094}"/>
              </a:ext>
            </a:extLst>
          </p:cNvPr>
          <p:cNvSpPr/>
          <p:nvPr userDrawn="1"/>
        </p:nvSpPr>
        <p:spPr>
          <a:xfrm>
            <a:off x="-476898" y="-23149"/>
            <a:ext cx="10532124" cy="4160144"/>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tx1"/>
          </a:solidFill>
          <a:ln w="6350" cap="flat">
            <a:noFill/>
            <a:prstDash val="solid"/>
            <a:miter/>
          </a:ln>
        </p:spPr>
        <p:txBody>
          <a:bodyPr rtlCol="0" anchor="ctr"/>
          <a:lstStyle/>
          <a:p>
            <a:endParaRPr lang="en-GB" sz="1351"/>
          </a:p>
        </p:txBody>
      </p:sp>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2991775"/>
            <a:ext cx="5627171" cy="1996915"/>
          </a:xfrm>
        </p:spPr>
        <p:txBody>
          <a:bodyPr anchor="t" anchorCtr="0">
            <a:noAutofit/>
          </a:bodyPr>
          <a:lstStyle>
            <a:lvl1pPr algn="l">
              <a:lnSpc>
                <a:spcPts val="6000"/>
              </a:lnSpc>
              <a:defRPr sz="4000" cap="all" baseline="0">
                <a:solidFill>
                  <a:schemeClr val="tx1"/>
                </a:solidFill>
              </a:defRPr>
            </a:lvl1pPr>
          </a:lstStyle>
          <a:p>
            <a:r>
              <a:rPr lang="en-US" noProof="0"/>
              <a:t>CLICK TO EDIT TITLE</a:t>
            </a:r>
            <a:endParaRPr lang="en-GB" noProof="0"/>
          </a:p>
        </p:txBody>
      </p:sp>
      <p:pic>
        <p:nvPicPr>
          <p:cNvPr id="9"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2067706718"/>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showMasterSp="0" preserve="1" userDrawn="1">
  <p:cSld name="Section Divider_03">
    <p:bg>
      <p:bgPr>
        <a:solidFill>
          <a:srgbClr val="28CEF6"/>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2334828"/>
            <a:ext cx="5627171" cy="1828801"/>
          </a:xfrm>
        </p:spPr>
        <p:txBody>
          <a:bodyPr anchor="b" anchorCtr="0">
            <a:noAutofit/>
          </a:bodyPr>
          <a:lstStyle>
            <a:lvl1pPr algn="l">
              <a:lnSpc>
                <a:spcPts val="6000"/>
              </a:lnSpc>
              <a:defRPr sz="4000" cap="all" baseline="0">
                <a:solidFill>
                  <a:schemeClr val="tx1"/>
                </a:solidFill>
              </a:defRPr>
            </a:lvl1pPr>
          </a:lstStyle>
          <a:p>
            <a:r>
              <a:rPr lang="en-US" noProof="0"/>
              <a:t>CLICK TO EDIT TITLE</a:t>
            </a:r>
            <a:endParaRPr lang="en-GB" noProof="0"/>
          </a:p>
        </p:txBody>
      </p:sp>
      <p:grpSp>
        <p:nvGrpSpPr>
          <p:cNvPr id="19" name="Group 18">
            <a:extLst>
              <a:ext uri="{FF2B5EF4-FFF2-40B4-BE49-F238E27FC236}">
                <a16:creationId xmlns:a16="http://schemas.microsoft.com/office/drawing/2014/main" id="{0620F3F7-97AF-B146-9607-EBE029AF2969}"/>
              </a:ext>
            </a:extLst>
          </p:cNvPr>
          <p:cNvGrpSpPr/>
          <p:nvPr userDrawn="1"/>
        </p:nvGrpSpPr>
        <p:grpSpPr>
          <a:xfrm>
            <a:off x="-15598" y="2769835"/>
            <a:ext cx="9506731" cy="4129712"/>
            <a:chOff x="1797250" y="3059102"/>
            <a:chExt cx="1632958" cy="495300"/>
          </a:xfrm>
          <a:solidFill>
            <a:schemeClr val="tx1"/>
          </a:solidFill>
        </p:grpSpPr>
        <p:sp>
          <p:nvSpPr>
            <p:cNvPr id="20" name="Freeform 19">
              <a:extLst>
                <a:ext uri="{FF2B5EF4-FFF2-40B4-BE49-F238E27FC236}">
                  <a16:creationId xmlns:a16="http://schemas.microsoft.com/office/drawing/2014/main" id="{CA21023A-474B-0144-A46E-6891F7EACBA3}"/>
                </a:ext>
              </a:extLst>
            </p:cNvPr>
            <p:cNvSpPr/>
            <p:nvPr/>
          </p:nvSpPr>
          <p:spPr>
            <a:xfrm>
              <a:off x="3074608" y="3059102"/>
              <a:ext cx="355600" cy="495300"/>
            </a:xfrm>
            <a:custGeom>
              <a:avLst/>
              <a:gdLst>
                <a:gd name="connsiteX0" fmla="*/ 0 w 355600"/>
                <a:gd name="connsiteY0" fmla="*/ 137 h 495300"/>
                <a:gd name="connsiteX1" fmla="*/ 125667 w 355600"/>
                <a:gd name="connsiteY1" fmla="*/ 211148 h 495300"/>
                <a:gd name="connsiteX2" fmla="*/ 0 w 355600"/>
                <a:gd name="connsiteY2" fmla="*/ 211148 h 495300"/>
                <a:gd name="connsiteX3" fmla="*/ 0 w 355600"/>
                <a:gd name="connsiteY3" fmla="*/ 287792 h 495300"/>
                <a:gd name="connsiteX4" fmla="*/ 125730 w 355600"/>
                <a:gd name="connsiteY4" fmla="*/ 287792 h 495300"/>
                <a:gd name="connsiteX5" fmla="*/ 317 w 355600"/>
                <a:gd name="connsiteY5" fmla="*/ 498358 h 495300"/>
                <a:gd name="connsiteX6" fmla="*/ 49022 w 355600"/>
                <a:gd name="connsiteY6" fmla="*/ 498358 h 495300"/>
                <a:gd name="connsiteX7" fmla="*/ 59627 w 355600"/>
                <a:gd name="connsiteY7" fmla="*/ 492961 h 495300"/>
                <a:gd name="connsiteX8" fmla="*/ 284036 w 355600"/>
                <a:gd name="connsiteY8" fmla="*/ 300746 h 495300"/>
                <a:gd name="connsiteX9" fmla="*/ 350583 w 355600"/>
                <a:gd name="connsiteY9" fmla="*/ 271727 h 495300"/>
                <a:gd name="connsiteX10" fmla="*/ 359410 w 355600"/>
                <a:gd name="connsiteY10" fmla="*/ 259027 h 495300"/>
                <a:gd name="connsiteX11" fmla="*/ 359410 w 355600"/>
                <a:gd name="connsiteY11" fmla="*/ 236040 h 495300"/>
                <a:gd name="connsiteX12" fmla="*/ 353886 w 355600"/>
                <a:gd name="connsiteY12" fmla="*/ 227658 h 495300"/>
                <a:gd name="connsiteX13" fmla="*/ 310007 w 355600"/>
                <a:gd name="connsiteY13" fmla="*/ 209624 h 495300"/>
                <a:gd name="connsiteX14" fmla="*/ 167005 w 355600"/>
                <a:gd name="connsiteY14" fmla="*/ 122248 h 495300"/>
                <a:gd name="connsiteX15" fmla="*/ 59055 w 355600"/>
                <a:gd name="connsiteY15" fmla="*/ 5027 h 495300"/>
                <a:gd name="connsiteX16" fmla="*/ 52705 w 355600"/>
                <a:gd name="connsiteY16" fmla="*/ 264 h 495300"/>
                <a:gd name="connsiteX17" fmla="*/ 0 w 355600"/>
                <a:gd name="connsiteY17" fmla="*/ 137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5600" h="495300">
                  <a:moveTo>
                    <a:pt x="0" y="137"/>
                  </a:moveTo>
                  <a:cubicBezTo>
                    <a:pt x="26861" y="79512"/>
                    <a:pt x="69850" y="147648"/>
                    <a:pt x="125667" y="211148"/>
                  </a:cubicBezTo>
                  <a:lnTo>
                    <a:pt x="0" y="211148"/>
                  </a:lnTo>
                  <a:lnTo>
                    <a:pt x="0" y="287792"/>
                  </a:lnTo>
                  <a:lnTo>
                    <a:pt x="125730" y="287792"/>
                  </a:lnTo>
                  <a:cubicBezTo>
                    <a:pt x="70295" y="350784"/>
                    <a:pt x="27051" y="419110"/>
                    <a:pt x="317" y="498358"/>
                  </a:cubicBezTo>
                  <a:cubicBezTo>
                    <a:pt x="17463" y="498358"/>
                    <a:pt x="33274" y="498358"/>
                    <a:pt x="49022" y="498358"/>
                  </a:cubicBezTo>
                  <a:cubicBezTo>
                    <a:pt x="53300" y="498747"/>
                    <a:pt x="57423" y="496649"/>
                    <a:pt x="59627" y="492961"/>
                  </a:cubicBezTo>
                  <a:cubicBezTo>
                    <a:pt x="116948" y="410922"/>
                    <a:pt x="194164" y="344783"/>
                    <a:pt x="284036" y="300746"/>
                  </a:cubicBezTo>
                  <a:cubicBezTo>
                    <a:pt x="305626" y="289951"/>
                    <a:pt x="328486" y="280998"/>
                    <a:pt x="350583" y="271727"/>
                  </a:cubicBezTo>
                  <a:cubicBezTo>
                    <a:pt x="356933" y="269187"/>
                    <a:pt x="360236" y="266647"/>
                    <a:pt x="359410" y="259027"/>
                  </a:cubicBezTo>
                  <a:cubicBezTo>
                    <a:pt x="358838" y="251375"/>
                    <a:pt x="358838" y="243691"/>
                    <a:pt x="359410" y="236040"/>
                  </a:cubicBezTo>
                  <a:cubicBezTo>
                    <a:pt x="360020" y="232236"/>
                    <a:pt x="357622" y="228597"/>
                    <a:pt x="353886" y="227658"/>
                  </a:cubicBezTo>
                  <a:cubicBezTo>
                    <a:pt x="339154" y="221943"/>
                    <a:pt x="324485" y="216037"/>
                    <a:pt x="310007" y="209624"/>
                  </a:cubicBezTo>
                  <a:cubicBezTo>
                    <a:pt x="258591" y="187132"/>
                    <a:pt x="210481" y="157736"/>
                    <a:pt x="167005" y="122248"/>
                  </a:cubicBezTo>
                  <a:cubicBezTo>
                    <a:pt x="125940" y="88179"/>
                    <a:pt x="89633" y="48753"/>
                    <a:pt x="59055" y="5027"/>
                  </a:cubicBezTo>
                  <a:cubicBezTo>
                    <a:pt x="57595" y="2995"/>
                    <a:pt x="54991" y="264"/>
                    <a:pt x="52705" y="264"/>
                  </a:cubicBezTo>
                  <a:cubicBezTo>
                    <a:pt x="35623" y="-244"/>
                    <a:pt x="18542" y="137"/>
                    <a:pt x="0" y="137"/>
                  </a:cubicBezTo>
                  <a:close/>
                </a:path>
              </a:pathLst>
            </a:custGeom>
            <a:grpFill/>
            <a:ln w="6350" cap="flat">
              <a:noFill/>
              <a:prstDash val="solid"/>
              <a:miter/>
            </a:ln>
          </p:spPr>
          <p:txBody>
            <a:bodyPr rtlCol="0" anchor="ctr"/>
            <a:lstStyle/>
            <a:p>
              <a:endParaRPr lang="en-GB" sz="1351"/>
            </a:p>
          </p:txBody>
        </p:sp>
        <p:sp>
          <p:nvSpPr>
            <p:cNvPr id="21" name="Freeform 20">
              <a:extLst>
                <a:ext uri="{FF2B5EF4-FFF2-40B4-BE49-F238E27FC236}">
                  <a16:creationId xmlns:a16="http://schemas.microsoft.com/office/drawing/2014/main" id="{11125A82-9F1E-D544-A9D5-8EBBE0CE98CB}"/>
                </a:ext>
              </a:extLst>
            </p:cNvPr>
            <p:cNvSpPr/>
            <p:nvPr/>
          </p:nvSpPr>
          <p:spPr>
            <a:xfrm>
              <a:off x="2857184"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2" name="Freeform 21">
              <a:extLst>
                <a:ext uri="{FF2B5EF4-FFF2-40B4-BE49-F238E27FC236}">
                  <a16:creationId xmlns:a16="http://schemas.microsoft.com/office/drawing/2014/main" id="{61FA2485-BE37-EB43-82FC-44BC6A521F28}"/>
                </a:ext>
              </a:extLst>
            </p:cNvPr>
            <p:cNvSpPr/>
            <p:nvPr/>
          </p:nvSpPr>
          <p:spPr>
            <a:xfrm>
              <a:off x="2639443"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3" name="Freeform 22">
              <a:extLst>
                <a:ext uri="{FF2B5EF4-FFF2-40B4-BE49-F238E27FC236}">
                  <a16:creationId xmlns:a16="http://schemas.microsoft.com/office/drawing/2014/main" id="{1ABBAC25-9CFA-644F-9F7A-84C5F5E0F15B}"/>
                </a:ext>
              </a:extLst>
            </p:cNvPr>
            <p:cNvSpPr/>
            <p:nvPr/>
          </p:nvSpPr>
          <p:spPr>
            <a:xfrm>
              <a:off x="2423289"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4" name="Freeform 23">
              <a:extLst>
                <a:ext uri="{FF2B5EF4-FFF2-40B4-BE49-F238E27FC236}">
                  <a16:creationId xmlns:a16="http://schemas.microsoft.com/office/drawing/2014/main" id="{1ABBAC25-9CFA-644F-9F7A-84C5F5E0F15B}"/>
                </a:ext>
              </a:extLst>
            </p:cNvPr>
            <p:cNvSpPr/>
            <p:nvPr userDrawn="1"/>
          </p:nvSpPr>
          <p:spPr>
            <a:xfrm>
              <a:off x="2214610" y="3272845"/>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5" name="Freeform 24">
              <a:extLst>
                <a:ext uri="{FF2B5EF4-FFF2-40B4-BE49-F238E27FC236}">
                  <a16:creationId xmlns:a16="http://schemas.microsoft.com/office/drawing/2014/main" id="{1ABBAC25-9CFA-644F-9F7A-84C5F5E0F15B}"/>
                </a:ext>
              </a:extLst>
            </p:cNvPr>
            <p:cNvSpPr/>
            <p:nvPr userDrawn="1"/>
          </p:nvSpPr>
          <p:spPr>
            <a:xfrm>
              <a:off x="2005930" y="3275186"/>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6" name="Freeform 25">
              <a:extLst>
                <a:ext uri="{FF2B5EF4-FFF2-40B4-BE49-F238E27FC236}">
                  <a16:creationId xmlns:a16="http://schemas.microsoft.com/office/drawing/2014/main" id="{1ABBAC25-9CFA-644F-9F7A-84C5F5E0F15B}"/>
                </a:ext>
              </a:extLst>
            </p:cNvPr>
            <p:cNvSpPr/>
            <p:nvPr userDrawn="1"/>
          </p:nvSpPr>
          <p:spPr>
            <a:xfrm>
              <a:off x="1797250" y="3277527"/>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grpSp>
      <p:pic>
        <p:nvPicPr>
          <p:cNvPr id="15"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061143813"/>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showMasterSp="0" preserve="1" userDrawn="1">
  <p:cSld name="Section Divider_04">
    <p:bg>
      <p:bgPr>
        <a:solidFill>
          <a:srgbClr val="28CEF6"/>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4" y="2683934"/>
            <a:ext cx="5619141" cy="1905823"/>
          </a:xfrm>
        </p:spPr>
        <p:txBody>
          <a:bodyPr anchor="t" anchorCtr="0">
            <a:noAutofit/>
          </a:bodyPr>
          <a:lstStyle>
            <a:lvl1pPr algn="l">
              <a:lnSpc>
                <a:spcPts val="6000"/>
              </a:lnSpc>
              <a:defRPr sz="4000" cap="all" baseline="0">
                <a:solidFill>
                  <a:schemeClr val="tx1"/>
                </a:solidFill>
              </a:defRPr>
            </a:lvl1pPr>
          </a:lstStyle>
          <a:p>
            <a:r>
              <a:rPr lang="en-US" noProof="0"/>
              <a:t>CLICK TO EDIT TITLE</a:t>
            </a:r>
            <a:endParaRPr lang="en-GB" noProof="0"/>
          </a:p>
        </p:txBody>
      </p:sp>
      <p:sp>
        <p:nvSpPr>
          <p:cNvPr id="13" name="Freeform 12">
            <a:extLst>
              <a:ext uri="{FF2B5EF4-FFF2-40B4-BE49-F238E27FC236}">
                <a16:creationId xmlns:a16="http://schemas.microsoft.com/office/drawing/2014/main" id="{5D4E77AD-4E3B-4C4C-B2E4-D1513A99EF68}"/>
              </a:ext>
            </a:extLst>
          </p:cNvPr>
          <p:cNvSpPr/>
          <p:nvPr userDrawn="1"/>
        </p:nvSpPr>
        <p:spPr>
          <a:xfrm>
            <a:off x="3892133" y="1"/>
            <a:ext cx="6522287" cy="3665940"/>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tx1"/>
          </a:solidFill>
          <a:ln w="6350" cap="flat">
            <a:noFill/>
            <a:prstDash val="solid"/>
            <a:miter/>
          </a:ln>
        </p:spPr>
        <p:txBody>
          <a:bodyPr rtlCol="0" anchor="ctr"/>
          <a:lstStyle/>
          <a:p>
            <a:endParaRPr lang="en-GB" sz="1351"/>
          </a:p>
        </p:txBody>
      </p:sp>
      <p:sp>
        <p:nvSpPr>
          <p:cNvPr id="2" name="Rectangle 1"/>
          <p:cNvSpPr/>
          <p:nvPr userDrawn="1"/>
        </p:nvSpPr>
        <p:spPr>
          <a:xfrm>
            <a:off x="2" y="1562471"/>
            <a:ext cx="8120063" cy="579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1638212638"/>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showMasterSp="0" preserve="1" userDrawn="1">
  <p:cSld name="Section Divider_05">
    <p:bg>
      <p:bgPr>
        <a:solidFill>
          <a:srgbClr val="28CEF6"/>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2334828"/>
            <a:ext cx="5627171" cy="1828801"/>
          </a:xfrm>
        </p:spPr>
        <p:txBody>
          <a:bodyPr anchor="b" anchorCtr="0">
            <a:noAutofit/>
          </a:bodyPr>
          <a:lstStyle>
            <a:lvl1pPr algn="l">
              <a:lnSpc>
                <a:spcPts val="6000"/>
              </a:lnSpc>
              <a:defRPr sz="4000" cap="all" baseline="0">
                <a:solidFill>
                  <a:schemeClr val="tx1"/>
                </a:solidFill>
              </a:defRPr>
            </a:lvl1pPr>
          </a:lstStyle>
          <a:p>
            <a:r>
              <a:rPr lang="en-US" noProof="0"/>
              <a:t>CLICK TO EDIT TITLE</a:t>
            </a:r>
            <a:endParaRPr lang="en-GB" noProof="0"/>
          </a:p>
        </p:txBody>
      </p:sp>
      <p:pic>
        <p:nvPicPr>
          <p:cNvPr id="15"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2" name="Freeform 11">
            <a:extLst>
              <a:ext uri="{FF2B5EF4-FFF2-40B4-BE49-F238E27FC236}">
                <a16:creationId xmlns:a16="http://schemas.microsoft.com/office/drawing/2014/main" id="{FB11C077-9A8E-2F4A-B187-45707B1D3828}"/>
              </a:ext>
            </a:extLst>
          </p:cNvPr>
          <p:cNvSpPr/>
          <p:nvPr userDrawn="1"/>
        </p:nvSpPr>
        <p:spPr>
          <a:xfrm>
            <a:off x="-100361" y="2216289"/>
            <a:ext cx="11411496" cy="5526323"/>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tx1"/>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1872642853"/>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showMasterSp="0" preserve="1" userDrawn="1">
  <p:cSld name="Section Divider_06">
    <p:bg>
      <p:bgPr>
        <a:solidFill>
          <a:srgbClr val="28CEF6"/>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4" y="3342302"/>
            <a:ext cx="5619141" cy="1905823"/>
          </a:xfrm>
        </p:spPr>
        <p:txBody>
          <a:bodyPr anchor="t" anchorCtr="0">
            <a:noAutofit/>
          </a:bodyPr>
          <a:lstStyle>
            <a:lvl1pPr algn="l">
              <a:lnSpc>
                <a:spcPts val="6000"/>
              </a:lnSpc>
              <a:defRPr sz="4000" cap="all" baseline="0">
                <a:solidFill>
                  <a:schemeClr val="tx1"/>
                </a:solidFill>
              </a:defRPr>
            </a:lvl1pPr>
          </a:lstStyle>
          <a:p>
            <a:r>
              <a:rPr lang="en-US" noProof="0"/>
              <a:t>CLICK TO EDIT TITLE</a:t>
            </a:r>
            <a:endParaRPr lang="en-GB" noProof="0"/>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6" name="object 3">
            <a:extLst>
              <a:ext uri="{FF2B5EF4-FFF2-40B4-BE49-F238E27FC236}">
                <a16:creationId xmlns:a16="http://schemas.microsoft.com/office/drawing/2014/main" id="{3B8D502C-1FF9-3D42-ACFF-5BBCD5236A27}"/>
              </a:ext>
            </a:extLst>
          </p:cNvPr>
          <p:cNvSpPr/>
          <p:nvPr userDrawn="1"/>
        </p:nvSpPr>
        <p:spPr>
          <a:xfrm>
            <a:off x="0" y="1"/>
            <a:ext cx="11808125" cy="4657785"/>
          </a:xfrm>
          <a:custGeom>
            <a:avLst/>
            <a:gdLst/>
            <a:ahLst/>
            <a:cxnLst/>
            <a:rect l="l" t="t" r="r" b="b"/>
            <a:pathLst>
              <a:path w="15645765" h="6171565">
                <a:moveTo>
                  <a:pt x="12954792" y="0"/>
                </a:moveTo>
                <a:lnTo>
                  <a:pt x="9989330" y="0"/>
                </a:lnTo>
                <a:lnTo>
                  <a:pt x="11612737" y="1621505"/>
                </a:lnTo>
                <a:lnTo>
                  <a:pt x="11603898" y="1638231"/>
                </a:lnTo>
                <a:lnTo>
                  <a:pt x="0" y="1638231"/>
                </a:lnTo>
                <a:lnTo>
                  <a:pt x="0" y="3701600"/>
                </a:lnTo>
                <a:lnTo>
                  <a:pt x="11623393" y="3701600"/>
                </a:lnTo>
                <a:lnTo>
                  <a:pt x="9157358" y="6164994"/>
                </a:lnTo>
                <a:lnTo>
                  <a:pt x="9229199" y="6169201"/>
                </a:lnTo>
                <a:lnTo>
                  <a:pt x="9246778" y="6169604"/>
                </a:lnTo>
                <a:lnTo>
                  <a:pt x="12044487" y="6171255"/>
                </a:lnTo>
                <a:lnTo>
                  <a:pt x="12085365" y="6167625"/>
                </a:lnTo>
                <a:lnTo>
                  <a:pt x="12120998" y="6156469"/>
                </a:lnTo>
                <a:lnTo>
                  <a:pt x="12153240" y="6137640"/>
                </a:lnTo>
                <a:lnTo>
                  <a:pt x="12183945" y="6110993"/>
                </a:lnTo>
                <a:lnTo>
                  <a:pt x="15546143" y="2748262"/>
                </a:lnTo>
                <a:lnTo>
                  <a:pt x="15566761" y="2730440"/>
                </a:lnTo>
                <a:lnTo>
                  <a:pt x="15590311" y="2713899"/>
                </a:lnTo>
                <a:lnTo>
                  <a:pt x="15616627" y="2696820"/>
                </a:lnTo>
                <a:lnTo>
                  <a:pt x="15645546" y="2677383"/>
                </a:lnTo>
                <a:lnTo>
                  <a:pt x="15617183" y="2654144"/>
                </a:lnTo>
                <a:lnTo>
                  <a:pt x="15594873" y="2636172"/>
                </a:lnTo>
                <a:lnTo>
                  <a:pt x="15577002" y="2621305"/>
                </a:lnTo>
                <a:lnTo>
                  <a:pt x="15561955" y="2607381"/>
                </a:lnTo>
                <a:lnTo>
                  <a:pt x="12954792" y="0"/>
                </a:lnTo>
                <a:close/>
              </a:path>
            </a:pathLst>
          </a:custGeom>
          <a:solidFill>
            <a:schemeClr val="tx1"/>
          </a:solidFill>
        </p:spPr>
        <p:txBody>
          <a:bodyPr wrap="square" lIns="0" tIns="0" rIns="0" bIns="0" rtlCol="0"/>
          <a:lstStyle/>
          <a:p>
            <a:endParaRPr sz="1029"/>
          </a:p>
        </p:txBody>
      </p:sp>
    </p:spTree>
    <p:extLst>
      <p:ext uri="{BB962C8B-B14F-4D97-AF65-F5344CB8AC3E}">
        <p14:creationId xmlns:p14="http://schemas.microsoft.com/office/powerpoint/2010/main" val="139338046"/>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1">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solidFill>
                <a:schemeClr val="tx1"/>
              </a:solidFill>
            </a:endParaRPr>
          </a:p>
        </p:txBody>
      </p:sp>
      <p:sp>
        <p:nvSpPr>
          <p:cNvPr id="8" name="Text Placeholder 2"/>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tx1"/>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a:t>
            </a:r>
            <a:br>
              <a:rPr lang="en-US"/>
            </a:br>
            <a:r>
              <a:rPr lang="en-US"/>
              <a:t>edit slide title</a:t>
            </a:r>
          </a:p>
        </p:txBody>
      </p:sp>
      <p:sp>
        <p:nvSpPr>
          <p:cNvPr id="9" name="Text Placeholder 4"/>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GB"/>
              <a:t>Second level</a:t>
            </a:r>
          </a:p>
          <a:p>
            <a:pPr lvl="1"/>
            <a:r>
              <a:rPr lang="en-GB"/>
              <a:t>Third level</a:t>
            </a:r>
          </a:p>
          <a:p>
            <a:pPr lvl="1"/>
            <a:r>
              <a:rPr lang="en-GB"/>
              <a:t>Fourth level</a:t>
            </a:r>
          </a:p>
          <a:p>
            <a:pPr lvl="1"/>
            <a:r>
              <a:rPr lang="en-GB"/>
              <a:t>Fifth level</a:t>
            </a:r>
          </a:p>
        </p:txBody>
      </p:sp>
      <p:sp>
        <p:nvSpPr>
          <p:cNvPr id="21" name="Freeform 20">
            <a:extLst>
              <a:ext uri="{FF2B5EF4-FFF2-40B4-BE49-F238E27FC236}">
                <a16:creationId xmlns:a16="http://schemas.microsoft.com/office/drawing/2014/main" id="{61FA821A-0A50-424D-A225-45CEE1614094}"/>
              </a:ext>
            </a:extLst>
          </p:cNvPr>
          <p:cNvSpPr/>
          <p:nvPr userDrawn="1"/>
        </p:nvSpPr>
        <p:spPr>
          <a:xfrm>
            <a:off x="417802" y="4499269"/>
            <a:ext cx="4001620" cy="1963059"/>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tx1"/>
          </a:solidFill>
          <a:ln w="6350" cap="flat">
            <a:noFill/>
            <a:prstDash val="solid"/>
            <a:miter/>
          </a:ln>
        </p:spPr>
        <p:txBody>
          <a:bodyPr rtlCol="0" anchor="ctr"/>
          <a:lstStyle/>
          <a:p>
            <a:endParaRPr lang="en-GB" sz="1351"/>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Tree>
    <p:extLst>
      <p:ext uri="{BB962C8B-B14F-4D97-AF65-F5344CB8AC3E}">
        <p14:creationId xmlns:p14="http://schemas.microsoft.com/office/powerpoint/2010/main" val="3023406333"/>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2">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8" name="Text Placeholder 2"/>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tx1"/>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a:t>
            </a:r>
            <a:br>
              <a:rPr lang="en-US"/>
            </a:br>
            <a:r>
              <a:rPr lang="en-US"/>
              <a:t>edit slide title</a:t>
            </a:r>
          </a:p>
        </p:txBody>
      </p:sp>
      <p:pic>
        <p:nvPicPr>
          <p:cNvPr id="14"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Freeform 9">
            <a:extLst>
              <a:ext uri="{FF2B5EF4-FFF2-40B4-BE49-F238E27FC236}">
                <a16:creationId xmlns:a16="http://schemas.microsoft.com/office/drawing/2014/main" id="{5D4E77AD-4E3B-4C4C-B2E4-D1513A99EF68}"/>
              </a:ext>
            </a:extLst>
          </p:cNvPr>
          <p:cNvSpPr/>
          <p:nvPr userDrawn="1"/>
        </p:nvSpPr>
        <p:spPr>
          <a:xfrm>
            <a:off x="495142" y="4535883"/>
            <a:ext cx="3926984" cy="1926445"/>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tx1"/>
          </a:solidFill>
          <a:ln w="6350" cap="flat">
            <a:noFill/>
            <a:prstDash val="solid"/>
            <a:miter/>
          </a:ln>
        </p:spPr>
        <p:txBody>
          <a:bodyPr rtlCol="0" anchor="ctr"/>
          <a:lstStyle/>
          <a:p>
            <a:endParaRPr lang="en-GB" sz="1351"/>
          </a:p>
        </p:txBody>
      </p:sp>
      <p:sp>
        <p:nvSpPr>
          <p:cNvPr id="11"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6" name="Text Placeholder 4">
            <a:extLst>
              <a:ext uri="{FF2B5EF4-FFF2-40B4-BE49-F238E27FC236}">
                <a16:creationId xmlns:a16="http://schemas.microsoft.com/office/drawing/2014/main" id="{C31A1520-9762-9D4E-B7A4-3C5D710384B3}"/>
              </a:ext>
            </a:extLst>
          </p:cNvPr>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GB"/>
              <a:t>Second level</a:t>
            </a:r>
          </a:p>
          <a:p>
            <a:pPr lvl="1"/>
            <a:r>
              <a:rPr lang="en-GB"/>
              <a:t>Third level</a:t>
            </a:r>
          </a:p>
          <a:p>
            <a:pPr lvl="1"/>
            <a:r>
              <a:rPr lang="en-GB"/>
              <a:t>Fourth level</a:t>
            </a:r>
          </a:p>
          <a:p>
            <a:pPr lvl="1"/>
            <a:r>
              <a:rPr lang="en-GB"/>
              <a:t>Fifth level</a:t>
            </a:r>
          </a:p>
        </p:txBody>
      </p:sp>
      <p:sp>
        <p:nvSpPr>
          <p:cNvPr id="18" name="Rectangle 17">
            <a:extLst>
              <a:ext uri="{FF2B5EF4-FFF2-40B4-BE49-F238E27FC236}">
                <a16:creationId xmlns:a16="http://schemas.microsoft.com/office/drawing/2014/main" id="{2337B3A4-A397-5342-874C-2D7CDECCB652}"/>
              </a:ext>
            </a:extLst>
          </p:cNvPr>
          <p:cNvSpPr/>
          <p:nvPr userDrawn="1"/>
        </p:nvSpPr>
        <p:spPr>
          <a:xfrm>
            <a:off x="-1" y="5361887"/>
            <a:ext cx="738525" cy="29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813291820"/>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2">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09ED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8" name="Text Placeholder 2"/>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a:t>
            </a:r>
            <a:br>
              <a:rPr lang="en-US"/>
            </a:br>
            <a:r>
              <a:rPr lang="en-US"/>
              <a:t>edit slide title</a:t>
            </a:r>
          </a:p>
        </p:txBody>
      </p:sp>
      <p:sp>
        <p:nvSpPr>
          <p:cNvPr id="12" name="Rectangle 11"/>
          <p:cNvSpPr/>
          <p:nvPr userDrawn="1"/>
        </p:nvSpPr>
        <p:spPr>
          <a:xfrm>
            <a:off x="758191" y="769620"/>
            <a:ext cx="379608" cy="110491"/>
          </a:xfrm>
          <a:prstGeom prst="rect">
            <a:avLst/>
          </a:prstGeom>
          <a:solidFill>
            <a:srgbClr val="09ED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pic>
        <p:nvPicPr>
          <p:cNvPr id="14"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Freeform 9">
            <a:extLst>
              <a:ext uri="{FF2B5EF4-FFF2-40B4-BE49-F238E27FC236}">
                <a16:creationId xmlns:a16="http://schemas.microsoft.com/office/drawing/2014/main" id="{5D4E77AD-4E3B-4C4C-B2E4-D1513A99EF68}"/>
              </a:ext>
            </a:extLst>
          </p:cNvPr>
          <p:cNvSpPr/>
          <p:nvPr userDrawn="1"/>
        </p:nvSpPr>
        <p:spPr>
          <a:xfrm>
            <a:off x="495142" y="4535883"/>
            <a:ext cx="3926984" cy="1926445"/>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rgbClr val="004050"/>
          </a:solidFill>
          <a:ln w="6350" cap="flat">
            <a:noFill/>
            <a:prstDash val="solid"/>
            <a:miter/>
          </a:ln>
        </p:spPr>
        <p:txBody>
          <a:bodyPr rtlCol="0" anchor="ctr"/>
          <a:lstStyle/>
          <a:p>
            <a:endParaRPr lang="en-GB" sz="1351"/>
          </a:p>
        </p:txBody>
      </p:sp>
      <p:sp>
        <p:nvSpPr>
          <p:cNvPr id="11"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6" name="Text Placeholder 4">
            <a:extLst>
              <a:ext uri="{FF2B5EF4-FFF2-40B4-BE49-F238E27FC236}">
                <a16:creationId xmlns:a16="http://schemas.microsoft.com/office/drawing/2014/main" id="{C31A1520-9762-9D4E-B7A4-3C5D710384B3}"/>
              </a:ext>
            </a:extLst>
          </p:cNvPr>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GB"/>
              <a:t>Second level</a:t>
            </a:r>
          </a:p>
          <a:p>
            <a:pPr lvl="1"/>
            <a:r>
              <a:rPr lang="en-GB"/>
              <a:t>Third level</a:t>
            </a:r>
          </a:p>
          <a:p>
            <a:pPr lvl="1"/>
            <a:r>
              <a:rPr lang="en-GB"/>
              <a:t>Fourth level</a:t>
            </a:r>
          </a:p>
          <a:p>
            <a:pPr lvl="1"/>
            <a:r>
              <a:rPr lang="en-GB"/>
              <a:t>Fifth level</a:t>
            </a:r>
          </a:p>
        </p:txBody>
      </p:sp>
      <p:sp>
        <p:nvSpPr>
          <p:cNvPr id="18" name="Rectangle 17">
            <a:extLst>
              <a:ext uri="{FF2B5EF4-FFF2-40B4-BE49-F238E27FC236}">
                <a16:creationId xmlns:a16="http://schemas.microsoft.com/office/drawing/2014/main" id="{2337B3A4-A397-5342-874C-2D7CDECCB652}"/>
              </a:ext>
            </a:extLst>
          </p:cNvPr>
          <p:cNvSpPr/>
          <p:nvPr userDrawn="1"/>
        </p:nvSpPr>
        <p:spPr>
          <a:xfrm>
            <a:off x="-1" y="5361887"/>
            <a:ext cx="738525" cy="29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514873442"/>
      </p:ext>
    </p:extLst>
  </p:cSld>
  <p:clrMapOvr>
    <a:masterClrMapping/>
  </p:clrMapOvr>
  <p:extLst>
    <p:ext uri="{DCECCB84-F9BA-43D5-87BE-67443E8EF086}">
      <p15:sldGuideLst xmlns:p15="http://schemas.microsoft.com/office/powerpoint/2012/main">
        <p15:guide id="1" orient="horz" pos="845" userDrawn="1">
          <p15:clr>
            <a:srgbClr val="FBAE4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3">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1" name="Freeform 10">
            <a:extLst>
              <a:ext uri="{FF2B5EF4-FFF2-40B4-BE49-F238E27FC236}">
                <a16:creationId xmlns:a16="http://schemas.microsoft.com/office/drawing/2014/main" id="{36DE376F-0276-8A49-B76E-60C033C37B7D}"/>
              </a:ext>
            </a:extLst>
          </p:cNvPr>
          <p:cNvSpPr/>
          <p:nvPr userDrawn="1"/>
        </p:nvSpPr>
        <p:spPr>
          <a:xfrm>
            <a:off x="1083384" y="4112788"/>
            <a:ext cx="3265376" cy="3714803"/>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chemeClr val="tx1"/>
          </a:solidFill>
          <a:ln w="6350" cap="flat">
            <a:noFill/>
            <a:prstDash val="solid"/>
            <a:miter/>
          </a:ln>
        </p:spPr>
        <p:txBody>
          <a:bodyPr rtlCol="0" anchor="ctr"/>
          <a:lstStyle/>
          <a:p>
            <a:endParaRPr lang="en-GB"/>
          </a:p>
        </p:txBody>
      </p:sp>
      <p:sp>
        <p:nvSpPr>
          <p:cNvPr id="8" name="Text Placeholder 2">
            <a:extLst>
              <a:ext uri="{FF2B5EF4-FFF2-40B4-BE49-F238E27FC236}">
                <a16:creationId xmlns:a16="http://schemas.microsoft.com/office/drawing/2014/main" id="{7B790C94-38C6-124E-A068-B27EBBE704DE}"/>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tx1"/>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a:t>
            </a:r>
            <a:br>
              <a:rPr lang="en-US"/>
            </a:br>
            <a:r>
              <a:rPr lang="en-US"/>
              <a:t>edit slide title</a:t>
            </a:r>
          </a:p>
        </p:txBody>
      </p:sp>
      <p:sp>
        <p:nvSpPr>
          <p:cNvPr id="12" name="Text Placeholder 4">
            <a:extLst>
              <a:ext uri="{FF2B5EF4-FFF2-40B4-BE49-F238E27FC236}">
                <a16:creationId xmlns:a16="http://schemas.microsoft.com/office/drawing/2014/main" id="{42CBA93B-AD8D-FC4A-90F2-CE0DB38011E0}"/>
              </a:ext>
            </a:extLst>
          </p:cNvPr>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GB"/>
              <a:t>Second level</a:t>
            </a:r>
          </a:p>
          <a:p>
            <a:pPr lvl="1"/>
            <a:r>
              <a:rPr lang="en-GB"/>
              <a:t>Third level</a:t>
            </a:r>
          </a:p>
          <a:p>
            <a:pPr lvl="1"/>
            <a:r>
              <a:rPr lang="en-GB"/>
              <a:t>Fourth level</a:t>
            </a:r>
          </a:p>
          <a:p>
            <a:pPr lvl="1"/>
            <a:r>
              <a:rPr lang="en-GB"/>
              <a:t>Fifth level</a:t>
            </a:r>
          </a:p>
        </p:txBody>
      </p:sp>
      <p:pic>
        <p:nvPicPr>
          <p:cNvPr id="13" name="Graphic 31">
            <a:extLst>
              <a:ext uri="{FF2B5EF4-FFF2-40B4-BE49-F238E27FC236}">
                <a16:creationId xmlns:a16="http://schemas.microsoft.com/office/drawing/2014/main" id="{5D69E953-4DB2-B941-B4AE-DF2DF1970A5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2718900440"/>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4">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7" name="Text Placeholder 4"/>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sp>
        <p:nvSpPr>
          <p:cNvPr id="9" name="Freeform 8">
            <a:extLst>
              <a:ext uri="{FF2B5EF4-FFF2-40B4-BE49-F238E27FC236}">
                <a16:creationId xmlns:a16="http://schemas.microsoft.com/office/drawing/2014/main" id="{35B5D0DF-4895-DB4F-85D9-C3FFDE55B8C8}"/>
              </a:ext>
            </a:extLst>
          </p:cNvPr>
          <p:cNvSpPr/>
          <p:nvPr userDrawn="1"/>
        </p:nvSpPr>
        <p:spPr>
          <a:xfrm>
            <a:off x="384784" y="4743413"/>
            <a:ext cx="4136901" cy="1728688"/>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chemeClr val="tx1"/>
          </a:solidFill>
          <a:ln w="6350" cap="flat">
            <a:noFill/>
            <a:prstDash val="solid"/>
            <a:miter/>
          </a:ln>
        </p:spPr>
        <p:txBody>
          <a:bodyPr rtlCol="0" anchor="ctr"/>
          <a:lstStyle/>
          <a:p>
            <a:endParaRPr lang="en-GB" sz="1351"/>
          </a:p>
        </p:txBody>
      </p:sp>
      <p:sp>
        <p:nvSpPr>
          <p:cNvPr id="10"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3" name="Text Placeholder 2">
            <a:extLst>
              <a:ext uri="{FF2B5EF4-FFF2-40B4-BE49-F238E27FC236}">
                <a16:creationId xmlns:a16="http://schemas.microsoft.com/office/drawing/2014/main" id="{F37A16D5-89FE-3B4E-BA82-DFEE96CEA3E9}"/>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tx1"/>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a:t>
            </a:r>
            <a:br>
              <a:rPr lang="en-US"/>
            </a:br>
            <a:r>
              <a:rPr lang="en-US"/>
              <a:t>edit slide title</a:t>
            </a:r>
          </a:p>
        </p:txBody>
      </p:sp>
      <p:pic>
        <p:nvPicPr>
          <p:cNvPr id="14" name="Graphic 31">
            <a:extLst>
              <a:ext uri="{FF2B5EF4-FFF2-40B4-BE49-F238E27FC236}">
                <a16:creationId xmlns:a16="http://schemas.microsoft.com/office/drawing/2014/main" id="{B3164A13-D2CE-5342-8D75-2ADD2934967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880329553"/>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5">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7" name="Text Placeholder 4"/>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sp>
        <p:nvSpPr>
          <p:cNvPr id="13" name="Freeform 12">
            <a:extLst>
              <a:ext uri="{FF2B5EF4-FFF2-40B4-BE49-F238E27FC236}">
                <a16:creationId xmlns:a16="http://schemas.microsoft.com/office/drawing/2014/main" id="{DF3D0604-3EEB-7547-A86F-8B3EFC40A3EC}"/>
              </a:ext>
            </a:extLst>
          </p:cNvPr>
          <p:cNvSpPr/>
          <p:nvPr userDrawn="1"/>
        </p:nvSpPr>
        <p:spPr>
          <a:xfrm>
            <a:off x="384784" y="4504759"/>
            <a:ext cx="4321328" cy="1964632"/>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chemeClr val="tx1"/>
          </a:solidFill>
          <a:ln w="6350" cap="flat">
            <a:noFill/>
            <a:prstDash val="solid"/>
            <a:miter/>
          </a:ln>
        </p:spPr>
        <p:txBody>
          <a:bodyPr rtlCol="0" anchor="ctr"/>
          <a:lstStyle/>
          <a:p>
            <a:endParaRPr lang="en-GB" sz="1351"/>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2" name="Text Placeholder 2">
            <a:extLst>
              <a:ext uri="{FF2B5EF4-FFF2-40B4-BE49-F238E27FC236}">
                <a16:creationId xmlns:a16="http://schemas.microsoft.com/office/drawing/2014/main" id="{CC14CCF0-8BA3-264F-9F0E-ECBF2D299989}"/>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tx1"/>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a:t>
            </a:r>
            <a:br>
              <a:rPr lang="en-US"/>
            </a:br>
            <a:r>
              <a:rPr lang="en-US"/>
              <a:t>edit slide title</a:t>
            </a:r>
          </a:p>
        </p:txBody>
      </p:sp>
      <p:pic>
        <p:nvPicPr>
          <p:cNvPr id="14" name="Graphic 31">
            <a:extLst>
              <a:ext uri="{FF2B5EF4-FFF2-40B4-BE49-F238E27FC236}">
                <a16:creationId xmlns:a16="http://schemas.microsoft.com/office/drawing/2014/main" id="{41CD3697-753A-0647-9FAB-C202C65A37F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2618304398"/>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6">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6" name="Text Placeholder 4">
            <a:extLst>
              <a:ext uri="{FF2B5EF4-FFF2-40B4-BE49-F238E27FC236}">
                <a16:creationId xmlns:a16="http://schemas.microsoft.com/office/drawing/2014/main" id="{D8A86F5A-A513-9341-866D-7D9CDC08496B}"/>
              </a:ext>
            </a:extLst>
          </p:cNvPr>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grpSp>
        <p:nvGrpSpPr>
          <p:cNvPr id="18" name="Group 17">
            <a:extLst>
              <a:ext uri="{FF2B5EF4-FFF2-40B4-BE49-F238E27FC236}">
                <a16:creationId xmlns:a16="http://schemas.microsoft.com/office/drawing/2014/main" id="{6583914F-58FB-B34E-8161-C66E669476AF}"/>
              </a:ext>
            </a:extLst>
          </p:cNvPr>
          <p:cNvGrpSpPr/>
          <p:nvPr userDrawn="1"/>
        </p:nvGrpSpPr>
        <p:grpSpPr>
          <a:xfrm>
            <a:off x="-562704" y="4391077"/>
            <a:ext cx="5338709" cy="2177830"/>
            <a:chOff x="-2229" y="2361812"/>
            <a:chExt cx="11067619" cy="4514835"/>
          </a:xfrm>
          <a:solidFill>
            <a:schemeClr val="tx1"/>
          </a:solidFill>
        </p:grpSpPr>
        <p:sp>
          <p:nvSpPr>
            <p:cNvPr id="19" name="Freeform 18">
              <a:extLst>
                <a:ext uri="{FF2B5EF4-FFF2-40B4-BE49-F238E27FC236}">
                  <a16:creationId xmlns:a16="http://schemas.microsoft.com/office/drawing/2014/main" id="{E1FD4820-850C-3047-9711-AD5DD789A3DD}"/>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20" name="Freeform 19">
              <a:extLst>
                <a:ext uri="{FF2B5EF4-FFF2-40B4-BE49-F238E27FC236}">
                  <a16:creationId xmlns:a16="http://schemas.microsoft.com/office/drawing/2014/main" id="{E3AE8E64-5267-3141-A055-FBE33FE8BF5B}"/>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1" name="Freeform 20">
              <a:extLst>
                <a:ext uri="{FF2B5EF4-FFF2-40B4-BE49-F238E27FC236}">
                  <a16:creationId xmlns:a16="http://schemas.microsoft.com/office/drawing/2014/main" id="{A4413C9C-C76C-B642-B162-F8DBD3B14B9D}"/>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sp>
        <p:nvSpPr>
          <p:cNvPr id="12" name="Text Placeholder 2">
            <a:extLst>
              <a:ext uri="{FF2B5EF4-FFF2-40B4-BE49-F238E27FC236}">
                <a16:creationId xmlns:a16="http://schemas.microsoft.com/office/drawing/2014/main" id="{5A5CFF8B-1DAA-6C49-BE97-25191944300E}"/>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tx1"/>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a:t>
            </a:r>
            <a:br>
              <a:rPr lang="en-US"/>
            </a:br>
            <a:r>
              <a:rPr lang="en-US"/>
              <a:t>edit slide title</a:t>
            </a:r>
          </a:p>
        </p:txBody>
      </p:sp>
      <p:pic>
        <p:nvPicPr>
          <p:cNvPr id="13" name="Graphic 31">
            <a:extLst>
              <a:ext uri="{FF2B5EF4-FFF2-40B4-BE49-F238E27FC236}">
                <a16:creationId xmlns:a16="http://schemas.microsoft.com/office/drawing/2014/main" id="{F0A764D6-0F7D-EB44-A897-7F9C735CB5F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1100559044"/>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7">
    <p:spTree>
      <p:nvGrpSpPr>
        <p:cNvPr id="1" name=""/>
        <p:cNvGrpSpPr/>
        <p:nvPr/>
      </p:nvGrpSpPr>
      <p:grpSpPr>
        <a:xfrm>
          <a:off x="0" y="0"/>
          <a:ext cx="0" cy="0"/>
          <a:chOff x="0" y="0"/>
          <a:chExt cx="0" cy="0"/>
        </a:xfrm>
      </p:grpSpPr>
      <p:sp>
        <p:nvSpPr>
          <p:cNvPr id="6" name="Rectangle 5"/>
          <p:cNvSpPr/>
          <p:nvPr userDrawn="1"/>
        </p:nvSpPr>
        <p:spPr>
          <a:xfrm>
            <a:off x="0" y="0"/>
            <a:ext cx="4070352" cy="6858000"/>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1" name="Freeform 10">
            <a:extLst>
              <a:ext uri="{FF2B5EF4-FFF2-40B4-BE49-F238E27FC236}">
                <a16:creationId xmlns:a16="http://schemas.microsoft.com/office/drawing/2014/main" id="{8857B351-2725-8440-AA09-147EA78EACC8}"/>
              </a:ext>
            </a:extLst>
          </p:cNvPr>
          <p:cNvSpPr/>
          <p:nvPr userDrawn="1"/>
        </p:nvSpPr>
        <p:spPr>
          <a:xfrm>
            <a:off x="-84149" y="4328581"/>
            <a:ext cx="4637893" cy="1993841"/>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tx1"/>
          </a:solidFill>
          <a:ln w="6350" cap="flat">
            <a:noFill/>
            <a:prstDash val="solid"/>
            <a:miter/>
          </a:ln>
        </p:spPr>
        <p:txBody>
          <a:bodyPr rtlCol="0" anchor="ctr"/>
          <a:lstStyle/>
          <a:p>
            <a:endParaRPr lang="en-GB"/>
          </a:p>
        </p:txBody>
      </p:sp>
      <p:sp>
        <p:nvSpPr>
          <p:cNvPr id="12" name="Text Placeholder 4">
            <a:extLst>
              <a:ext uri="{FF2B5EF4-FFF2-40B4-BE49-F238E27FC236}">
                <a16:creationId xmlns:a16="http://schemas.microsoft.com/office/drawing/2014/main" id="{38D7BEBB-3A9D-CE4F-9ABE-4764209FC9CD}"/>
              </a:ext>
            </a:extLst>
          </p:cNvPr>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sp>
        <p:nvSpPr>
          <p:cNvPr id="10" name="Text Placeholder 2">
            <a:extLst>
              <a:ext uri="{FF2B5EF4-FFF2-40B4-BE49-F238E27FC236}">
                <a16:creationId xmlns:a16="http://schemas.microsoft.com/office/drawing/2014/main" id="{A451FE4A-F1CC-BF41-8328-846960CA95E5}"/>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tx1"/>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a:t>
            </a:r>
            <a:br>
              <a:rPr lang="en-US"/>
            </a:br>
            <a:r>
              <a:rPr lang="en-US"/>
              <a:t>edit slide title</a:t>
            </a:r>
          </a:p>
        </p:txBody>
      </p:sp>
      <p:pic>
        <p:nvPicPr>
          <p:cNvPr id="14" name="Graphic 31">
            <a:extLst>
              <a:ext uri="{FF2B5EF4-FFF2-40B4-BE49-F238E27FC236}">
                <a16:creationId xmlns:a16="http://schemas.microsoft.com/office/drawing/2014/main" id="{BCFD0822-3499-0C44-8A3C-3118EA298E6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2419289717"/>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showMasterSp="0" preserve="1" userDrawn="1">
  <p:cSld name="Arrow Left 01">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7" name="Text Placeholder 4">
            <a:extLst>
              <a:ext uri="{FF2B5EF4-FFF2-40B4-BE49-F238E27FC236}">
                <a16:creationId xmlns:a16="http://schemas.microsoft.com/office/drawing/2014/main" id="{89A70FBC-EACC-CB4D-8FF2-D940F6554594}"/>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Title needs to be in sentence case</a:t>
            </a:r>
          </a:p>
        </p:txBody>
      </p:sp>
      <p:sp>
        <p:nvSpPr>
          <p:cNvPr id="10" name="Freeform 9">
            <a:extLst>
              <a:ext uri="{FF2B5EF4-FFF2-40B4-BE49-F238E27FC236}">
                <a16:creationId xmlns:a16="http://schemas.microsoft.com/office/drawing/2014/main" id="{E3AD9FC4-14AA-FE45-A908-CEA608187AD1}"/>
              </a:ext>
            </a:extLst>
          </p:cNvPr>
          <p:cNvSpPr/>
          <p:nvPr userDrawn="1"/>
        </p:nvSpPr>
        <p:spPr>
          <a:xfrm>
            <a:off x="760702" y="4249625"/>
            <a:ext cx="4001620" cy="1963059"/>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rgbClr val="28CEF6"/>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296265758"/>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showMasterSp="0" preserve="1" userDrawn="1">
  <p:cSld name="Arrow Left 02">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Title needs to be in sentence case</a:t>
            </a:r>
          </a:p>
        </p:txBody>
      </p:sp>
      <p:sp>
        <p:nvSpPr>
          <p:cNvPr id="10" name="Freeform 9">
            <a:extLst>
              <a:ext uri="{FF2B5EF4-FFF2-40B4-BE49-F238E27FC236}">
                <a16:creationId xmlns:a16="http://schemas.microsoft.com/office/drawing/2014/main" id="{B8FDF2C7-07B4-C044-8A2A-5A95A38A7A75}"/>
              </a:ext>
            </a:extLst>
          </p:cNvPr>
          <p:cNvSpPr/>
          <p:nvPr userDrawn="1"/>
        </p:nvSpPr>
        <p:spPr>
          <a:xfrm>
            <a:off x="532679" y="4057904"/>
            <a:ext cx="4344121" cy="2131078"/>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rgbClr val="28CEF6"/>
          </a:solidFill>
          <a:ln w="6350" cap="flat">
            <a:noFill/>
            <a:prstDash val="solid"/>
            <a:miter/>
          </a:ln>
        </p:spPr>
        <p:txBody>
          <a:bodyPr rtlCol="0" anchor="ctr"/>
          <a:lstStyle/>
          <a:p>
            <a:endParaRPr lang="en-GB" sz="1351"/>
          </a:p>
        </p:txBody>
      </p:sp>
      <p:sp>
        <p:nvSpPr>
          <p:cNvPr id="11" name="Rectangle 10">
            <a:extLst>
              <a:ext uri="{FF2B5EF4-FFF2-40B4-BE49-F238E27FC236}">
                <a16:creationId xmlns:a16="http://schemas.microsoft.com/office/drawing/2014/main" id="{A877B1AE-DDD5-344B-B1BD-90E64517C1BF}"/>
              </a:ext>
            </a:extLst>
          </p:cNvPr>
          <p:cNvSpPr/>
          <p:nvPr userDrawn="1"/>
        </p:nvSpPr>
        <p:spPr>
          <a:xfrm>
            <a:off x="0" y="4968240"/>
            <a:ext cx="738525" cy="330925"/>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 Placeholder 4">
            <a:extLst>
              <a:ext uri="{FF2B5EF4-FFF2-40B4-BE49-F238E27FC236}">
                <a16:creationId xmlns:a16="http://schemas.microsoft.com/office/drawing/2014/main" id="{22BB93A1-2BBC-6E43-8966-8BC896D72412}"/>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1256067006"/>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showMasterSp="0" preserve="1" userDrawn="1">
  <p:cSld name="Arrow Left 03">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Title needs to be in sentence case</a:t>
            </a:r>
          </a:p>
        </p:txBody>
      </p:sp>
      <p:sp>
        <p:nvSpPr>
          <p:cNvPr id="11" name="Freeform 10">
            <a:extLst>
              <a:ext uri="{FF2B5EF4-FFF2-40B4-BE49-F238E27FC236}">
                <a16:creationId xmlns:a16="http://schemas.microsoft.com/office/drawing/2014/main" id="{F7F1DFDE-2237-1A41-BE09-8566981A4A31}"/>
              </a:ext>
            </a:extLst>
          </p:cNvPr>
          <p:cNvSpPr/>
          <p:nvPr userDrawn="1"/>
        </p:nvSpPr>
        <p:spPr>
          <a:xfrm>
            <a:off x="1236864" y="4142571"/>
            <a:ext cx="3512936" cy="3996435"/>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rgbClr val="28CEF6"/>
          </a:solidFill>
          <a:ln w="6350" cap="flat">
            <a:noFill/>
            <a:prstDash val="solid"/>
            <a:miter/>
          </a:ln>
        </p:spPr>
        <p:txBody>
          <a:bodyPr rtlCol="0" anchor="ctr"/>
          <a:lstStyle/>
          <a:p>
            <a:endParaRPr lang="en-GB"/>
          </a:p>
        </p:txBody>
      </p:sp>
      <p:sp>
        <p:nvSpPr>
          <p:cNvPr id="10" name="Text Placeholder 4">
            <a:extLst>
              <a:ext uri="{FF2B5EF4-FFF2-40B4-BE49-F238E27FC236}">
                <a16:creationId xmlns:a16="http://schemas.microsoft.com/office/drawing/2014/main" id="{47482870-8F1E-4A40-98B3-EB4E14D20B64}"/>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1970641696"/>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showMasterSp="0" preserve="1" userDrawn="1">
  <p:cSld name="Arrow Left 04">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10" name="Graphic 31">
            <a:extLst>
              <a:ext uri="{FF2B5EF4-FFF2-40B4-BE49-F238E27FC236}">
                <a16:creationId xmlns:a16="http://schemas.microsoft.com/office/drawing/2014/main" id="{CCC3FDA3-772C-6242-A8B9-D7125563CE8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Text Placeholder 2">
            <a:extLst>
              <a:ext uri="{FF2B5EF4-FFF2-40B4-BE49-F238E27FC236}">
                <a16:creationId xmlns:a16="http://schemas.microsoft.com/office/drawing/2014/main" id="{43AE319F-CE2E-AE43-9BFF-5538F7EE6AF1}"/>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Title needs to be in sentence case</a:t>
            </a:r>
          </a:p>
        </p:txBody>
      </p:sp>
      <p:sp>
        <p:nvSpPr>
          <p:cNvPr id="15" name="Freeform 14">
            <a:extLst>
              <a:ext uri="{FF2B5EF4-FFF2-40B4-BE49-F238E27FC236}">
                <a16:creationId xmlns:a16="http://schemas.microsoft.com/office/drawing/2014/main" id="{C80F07E2-51B4-654E-A1CA-3B756AF75623}"/>
              </a:ext>
            </a:extLst>
          </p:cNvPr>
          <p:cNvSpPr/>
          <p:nvPr userDrawn="1"/>
        </p:nvSpPr>
        <p:spPr>
          <a:xfrm>
            <a:off x="843210" y="4431729"/>
            <a:ext cx="4136901" cy="1728688"/>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rgbClr val="28CEF6"/>
          </a:solidFill>
          <a:ln w="6350" cap="flat">
            <a:noFill/>
            <a:prstDash val="solid"/>
            <a:miter/>
          </a:ln>
        </p:spPr>
        <p:txBody>
          <a:bodyPr rtlCol="0" anchor="ctr"/>
          <a:lstStyle/>
          <a:p>
            <a:endParaRPr lang="en-GB" sz="1351"/>
          </a:p>
        </p:txBody>
      </p:sp>
      <p:sp>
        <p:nvSpPr>
          <p:cNvPr id="7" name="Text Placeholder 4">
            <a:extLst>
              <a:ext uri="{FF2B5EF4-FFF2-40B4-BE49-F238E27FC236}">
                <a16:creationId xmlns:a16="http://schemas.microsoft.com/office/drawing/2014/main" id="{B5231A29-C420-A24A-83D8-2845B3719A84}"/>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70963718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showMasterSp="0" preserve="1" userDrawn="1">
  <p:cSld name="Arrow Left_05">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Title needs to be in sentence case</a:t>
            </a:r>
          </a:p>
        </p:txBody>
      </p:sp>
      <p:sp>
        <p:nvSpPr>
          <p:cNvPr id="12" name="Freeform 11">
            <a:extLst>
              <a:ext uri="{FF2B5EF4-FFF2-40B4-BE49-F238E27FC236}">
                <a16:creationId xmlns:a16="http://schemas.microsoft.com/office/drawing/2014/main" id="{5AFE35B4-921A-C145-8647-3DC89DF1E25E}"/>
              </a:ext>
            </a:extLst>
          </p:cNvPr>
          <p:cNvSpPr/>
          <p:nvPr userDrawn="1"/>
        </p:nvSpPr>
        <p:spPr>
          <a:xfrm>
            <a:off x="532679" y="4141127"/>
            <a:ext cx="4321328" cy="1964632"/>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rgbClr val="28CEF6"/>
          </a:solidFill>
          <a:ln w="6350" cap="flat">
            <a:noFill/>
            <a:prstDash val="solid"/>
            <a:miter/>
          </a:ln>
        </p:spPr>
        <p:txBody>
          <a:bodyPr rtlCol="0" anchor="ctr"/>
          <a:lstStyle/>
          <a:p>
            <a:endParaRPr lang="en-GB" sz="1351"/>
          </a:p>
        </p:txBody>
      </p:sp>
      <p:sp>
        <p:nvSpPr>
          <p:cNvPr id="10" name="Text Placeholder 4">
            <a:extLst>
              <a:ext uri="{FF2B5EF4-FFF2-40B4-BE49-F238E27FC236}">
                <a16:creationId xmlns:a16="http://schemas.microsoft.com/office/drawing/2014/main" id="{15EB805A-E7B4-1A4B-A713-5EC6CFC1859D}"/>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2203244248"/>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3">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1" name="Freeform 10">
            <a:extLst>
              <a:ext uri="{FF2B5EF4-FFF2-40B4-BE49-F238E27FC236}">
                <a16:creationId xmlns:a16="http://schemas.microsoft.com/office/drawing/2014/main" id="{36DE376F-0276-8A49-B76E-60C033C37B7D}"/>
              </a:ext>
            </a:extLst>
          </p:cNvPr>
          <p:cNvSpPr/>
          <p:nvPr userDrawn="1"/>
        </p:nvSpPr>
        <p:spPr>
          <a:xfrm>
            <a:off x="1083384" y="4112788"/>
            <a:ext cx="3265376" cy="3714803"/>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chemeClr val="tx1"/>
          </a:solidFill>
          <a:ln w="6350" cap="flat">
            <a:noFill/>
            <a:prstDash val="solid"/>
            <a:miter/>
          </a:ln>
        </p:spPr>
        <p:txBody>
          <a:bodyPr rtlCol="0" anchor="ctr"/>
          <a:lstStyle/>
          <a:p>
            <a:endParaRPr lang="en-GB"/>
          </a:p>
        </p:txBody>
      </p:sp>
      <p:sp>
        <p:nvSpPr>
          <p:cNvPr id="8" name="Text Placeholder 2">
            <a:extLst>
              <a:ext uri="{FF2B5EF4-FFF2-40B4-BE49-F238E27FC236}">
                <a16:creationId xmlns:a16="http://schemas.microsoft.com/office/drawing/2014/main" id="{7B790C94-38C6-124E-A068-B27EBBE704DE}"/>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a:t>
            </a:r>
            <a:br>
              <a:rPr lang="en-US"/>
            </a:br>
            <a:r>
              <a:rPr lang="en-US"/>
              <a:t>edit slide title</a:t>
            </a:r>
          </a:p>
        </p:txBody>
      </p:sp>
      <p:sp>
        <p:nvSpPr>
          <p:cNvPr id="12" name="Text Placeholder 4">
            <a:extLst>
              <a:ext uri="{FF2B5EF4-FFF2-40B4-BE49-F238E27FC236}">
                <a16:creationId xmlns:a16="http://schemas.microsoft.com/office/drawing/2014/main" id="{42CBA93B-AD8D-FC4A-90F2-CE0DB38011E0}"/>
              </a:ext>
            </a:extLst>
          </p:cNvPr>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GB"/>
              <a:t>Second level</a:t>
            </a:r>
          </a:p>
          <a:p>
            <a:pPr lvl="1"/>
            <a:r>
              <a:rPr lang="en-GB"/>
              <a:t>Third level</a:t>
            </a:r>
          </a:p>
          <a:p>
            <a:pPr lvl="1"/>
            <a:r>
              <a:rPr lang="en-GB"/>
              <a:t>Fourth level</a:t>
            </a:r>
          </a:p>
          <a:p>
            <a:pPr lvl="1"/>
            <a:r>
              <a:rPr lang="en-GB"/>
              <a:t>Fifth level</a:t>
            </a:r>
          </a:p>
        </p:txBody>
      </p:sp>
      <p:pic>
        <p:nvPicPr>
          <p:cNvPr id="13" name="Graphic 31">
            <a:extLst>
              <a:ext uri="{FF2B5EF4-FFF2-40B4-BE49-F238E27FC236}">
                <a16:creationId xmlns:a16="http://schemas.microsoft.com/office/drawing/2014/main" id="{5D69E953-4DB2-B941-B4AE-DF2DF1970A5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1830558822"/>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showMasterSp="0" preserve="1" userDrawn="1">
  <p:cSld name="Arrow Left 06">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grpSp>
        <p:nvGrpSpPr>
          <p:cNvPr id="19" name="Group 18"/>
          <p:cNvGrpSpPr/>
          <p:nvPr userDrawn="1"/>
        </p:nvGrpSpPr>
        <p:grpSpPr>
          <a:xfrm>
            <a:off x="-754639" y="4113557"/>
            <a:ext cx="5797612" cy="2365031"/>
            <a:chOff x="-2229" y="2361812"/>
            <a:chExt cx="11067619" cy="4514835"/>
          </a:xfrm>
          <a:solidFill>
            <a:srgbClr val="28CEF6"/>
          </a:solidFill>
        </p:grpSpPr>
        <p:sp>
          <p:nvSpPr>
            <p:cNvPr id="20" name="Freeform 19">
              <a:extLst>
                <a:ext uri="{FF2B5EF4-FFF2-40B4-BE49-F238E27FC236}">
                  <a16:creationId xmlns:a16="http://schemas.microsoft.com/office/drawing/2014/main" id="{2F450B4C-241D-A544-BBEF-175E01D6A139}"/>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21" name="Freeform 20">
              <a:extLst>
                <a:ext uri="{FF2B5EF4-FFF2-40B4-BE49-F238E27FC236}">
                  <a16:creationId xmlns:a16="http://schemas.microsoft.com/office/drawing/2014/main" id="{17BA7C41-EA1C-2F4D-90C7-EC472AB85B8A}"/>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2" name="Freeform 21">
              <a:extLst>
                <a:ext uri="{FF2B5EF4-FFF2-40B4-BE49-F238E27FC236}">
                  <a16:creationId xmlns:a16="http://schemas.microsoft.com/office/drawing/2014/main" id="{2F450B4C-241D-A544-BBEF-175E01D6A139}"/>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pic>
        <p:nvPicPr>
          <p:cNvPr id="10" name="Graphic 31">
            <a:extLst>
              <a:ext uri="{FF2B5EF4-FFF2-40B4-BE49-F238E27FC236}">
                <a16:creationId xmlns:a16="http://schemas.microsoft.com/office/drawing/2014/main" id="{CCC3FDA3-772C-6242-A8B9-D7125563CE8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Text Placeholder 2">
            <a:extLst>
              <a:ext uri="{FF2B5EF4-FFF2-40B4-BE49-F238E27FC236}">
                <a16:creationId xmlns:a16="http://schemas.microsoft.com/office/drawing/2014/main" id="{43AE319F-CE2E-AE43-9BFF-5538F7EE6AF1}"/>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Title needs to be in sentence case</a:t>
            </a:r>
          </a:p>
        </p:txBody>
      </p:sp>
      <p:sp>
        <p:nvSpPr>
          <p:cNvPr id="11" name="Text Placeholder 4">
            <a:extLst>
              <a:ext uri="{FF2B5EF4-FFF2-40B4-BE49-F238E27FC236}">
                <a16:creationId xmlns:a16="http://schemas.microsoft.com/office/drawing/2014/main" id="{BE3A48D2-2003-3B48-9BA7-3C3C764A534F}"/>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2647983764"/>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showMasterSp="0" preserve="1" userDrawn="1">
  <p:cSld name="Arrow Left_07">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3" name="Freeform 12">
            <a:extLst>
              <a:ext uri="{FF2B5EF4-FFF2-40B4-BE49-F238E27FC236}">
                <a16:creationId xmlns:a16="http://schemas.microsoft.com/office/drawing/2014/main" id="{BA8E277A-0AB8-D043-A382-89558AF5F60C}"/>
              </a:ext>
            </a:extLst>
          </p:cNvPr>
          <p:cNvSpPr/>
          <p:nvPr userDrawn="1"/>
        </p:nvSpPr>
        <p:spPr>
          <a:xfrm>
            <a:off x="-533400" y="4101323"/>
            <a:ext cx="5300406" cy="2250265"/>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rgbClr val="28CEF6"/>
          </a:solidFill>
          <a:ln w="6350" cap="flat">
            <a:noFill/>
            <a:prstDash val="solid"/>
            <a:miter/>
          </a:ln>
        </p:spPr>
        <p:txBody>
          <a:bodyPr rtlCol="0" anchor="ctr"/>
          <a:lstStyle/>
          <a:p>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Title needs to be in sentence case</a:t>
            </a:r>
          </a:p>
        </p:txBody>
      </p:sp>
      <p:sp>
        <p:nvSpPr>
          <p:cNvPr id="10" name="Text Placeholder 4">
            <a:extLst>
              <a:ext uri="{FF2B5EF4-FFF2-40B4-BE49-F238E27FC236}">
                <a16:creationId xmlns:a16="http://schemas.microsoft.com/office/drawing/2014/main" id="{DFAD0D0D-8846-2F49-A055-6C6BC6354FFE}"/>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1532698250"/>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ext and Image (half screen) 01">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5" name="Text Placeholder 7">
            <a:extLst>
              <a:ext uri="{FF2B5EF4-FFF2-40B4-BE49-F238E27FC236}">
                <a16:creationId xmlns:a16="http://schemas.microsoft.com/office/drawing/2014/main" id="{DC08678F-C010-7546-A7A1-17A104779427}"/>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
        <p:nvSpPr>
          <p:cNvPr id="16" name="Freeform 15">
            <a:extLst>
              <a:ext uri="{FF2B5EF4-FFF2-40B4-BE49-F238E27FC236}">
                <a16:creationId xmlns:a16="http://schemas.microsoft.com/office/drawing/2014/main" id="{C244723F-EF77-3046-B511-E60DA7907AC2}"/>
              </a:ext>
            </a:extLst>
          </p:cNvPr>
          <p:cNvSpPr/>
          <p:nvPr userDrawn="1"/>
        </p:nvSpPr>
        <p:spPr>
          <a:xfrm>
            <a:off x="2422102" y="4970822"/>
            <a:ext cx="3546719" cy="1739900"/>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rgbClr val="28CEF6"/>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2990791755"/>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ext and Image (half screen) 02">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9" name="Freeform 8">
            <a:extLst>
              <a:ext uri="{FF2B5EF4-FFF2-40B4-BE49-F238E27FC236}">
                <a16:creationId xmlns:a16="http://schemas.microsoft.com/office/drawing/2014/main" id="{0469B6E3-6CD5-4D4F-A57C-003069CEB064}"/>
              </a:ext>
            </a:extLst>
          </p:cNvPr>
          <p:cNvSpPr/>
          <p:nvPr userDrawn="1"/>
        </p:nvSpPr>
        <p:spPr>
          <a:xfrm>
            <a:off x="1789084" y="4890533"/>
            <a:ext cx="4478918" cy="2197205"/>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rgbClr val="28CEF6"/>
          </a:solidFill>
          <a:ln w="6350" cap="flat">
            <a:noFill/>
            <a:prstDash val="solid"/>
            <a:miter/>
          </a:ln>
        </p:spPr>
        <p:txBody>
          <a:bodyPr rtlCol="0" anchor="ctr"/>
          <a:lstStyle/>
          <a:p>
            <a:endParaRPr lang="en-GB" sz="1351"/>
          </a:p>
        </p:txBody>
      </p:sp>
      <p:sp>
        <p:nvSpPr>
          <p:cNvPr id="10" name="Rectangle 9">
            <a:extLst>
              <a:ext uri="{FF2B5EF4-FFF2-40B4-BE49-F238E27FC236}">
                <a16:creationId xmlns:a16="http://schemas.microsoft.com/office/drawing/2014/main" id="{01838B36-A078-CF4D-A693-2C3B6B5F0CD6}"/>
              </a:ext>
            </a:extLst>
          </p:cNvPr>
          <p:cNvSpPr/>
          <p:nvPr userDrawn="1"/>
        </p:nvSpPr>
        <p:spPr>
          <a:xfrm>
            <a:off x="0" y="5832402"/>
            <a:ext cx="3047640" cy="338865"/>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 Placeholder 7">
            <a:extLst>
              <a:ext uri="{FF2B5EF4-FFF2-40B4-BE49-F238E27FC236}">
                <a16:creationId xmlns:a16="http://schemas.microsoft.com/office/drawing/2014/main" id="{D4D068D3-76D2-6C48-BF65-509B44CACE3E}"/>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3258151881"/>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ext and Image (half screen) 03">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4" name="Freeform 13">
            <a:extLst>
              <a:ext uri="{FF2B5EF4-FFF2-40B4-BE49-F238E27FC236}">
                <a16:creationId xmlns:a16="http://schemas.microsoft.com/office/drawing/2014/main" id="{B3ABDBCC-56D7-7941-A0AC-0A070DEBA30C}"/>
              </a:ext>
            </a:extLst>
          </p:cNvPr>
          <p:cNvSpPr/>
          <p:nvPr userDrawn="1"/>
        </p:nvSpPr>
        <p:spPr>
          <a:xfrm>
            <a:off x="2980995" y="4828704"/>
            <a:ext cx="3115005" cy="3543735"/>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rgbClr val="28CEF6"/>
          </a:solidFill>
          <a:ln w="6350" cap="flat">
            <a:noFill/>
            <a:prstDash val="solid"/>
            <a:miter/>
          </a:ln>
        </p:spPr>
        <p:txBody>
          <a:bodyPr rtlCol="0" anchor="ctr"/>
          <a:lstStyle/>
          <a:p>
            <a:endParaRPr lang="en-GB"/>
          </a:p>
        </p:txBody>
      </p:sp>
      <p:sp>
        <p:nvSpPr>
          <p:cNvPr id="9" name="Text Placeholder 7">
            <a:extLst>
              <a:ext uri="{FF2B5EF4-FFF2-40B4-BE49-F238E27FC236}">
                <a16:creationId xmlns:a16="http://schemas.microsoft.com/office/drawing/2014/main" id="{04FCF7FD-3F84-F04D-B73E-0F9F6BA8316B}"/>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1708343637"/>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ext and Image (half screen) 04">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Freeform 12">
            <a:extLst>
              <a:ext uri="{FF2B5EF4-FFF2-40B4-BE49-F238E27FC236}">
                <a16:creationId xmlns:a16="http://schemas.microsoft.com/office/drawing/2014/main" id="{7B0E7391-6002-FB45-BBA6-F3FB8D17702E}"/>
              </a:ext>
            </a:extLst>
          </p:cNvPr>
          <p:cNvSpPr/>
          <p:nvPr userDrawn="1"/>
        </p:nvSpPr>
        <p:spPr>
          <a:xfrm>
            <a:off x="2438400" y="4986716"/>
            <a:ext cx="3800356" cy="1588056"/>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rgbClr val="28CEF6"/>
          </a:solidFill>
          <a:ln w="6350" cap="flat">
            <a:noFill/>
            <a:prstDash val="solid"/>
            <a:miter/>
          </a:ln>
        </p:spPr>
        <p:txBody>
          <a:bodyPr rtlCol="0" anchor="ctr"/>
          <a:lstStyle/>
          <a:p>
            <a:endParaRPr lang="en-GB"/>
          </a:p>
        </p:txBody>
      </p:sp>
      <p:sp>
        <p:nvSpPr>
          <p:cNvPr id="9" name="Text Placeholder 7">
            <a:extLst>
              <a:ext uri="{FF2B5EF4-FFF2-40B4-BE49-F238E27FC236}">
                <a16:creationId xmlns:a16="http://schemas.microsoft.com/office/drawing/2014/main" id="{196E7A6F-DAC6-B441-B5F5-018B0C7C2A2F}"/>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3195250164"/>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ext and Image (half screen) 05">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Freeform 8">
            <a:extLst>
              <a:ext uri="{FF2B5EF4-FFF2-40B4-BE49-F238E27FC236}">
                <a16:creationId xmlns:a16="http://schemas.microsoft.com/office/drawing/2014/main" id="{995C290C-8FFE-F94A-AD94-999FF732A5AE}"/>
              </a:ext>
            </a:extLst>
          </p:cNvPr>
          <p:cNvSpPr/>
          <p:nvPr userDrawn="1"/>
        </p:nvSpPr>
        <p:spPr>
          <a:xfrm>
            <a:off x="2260600" y="4883058"/>
            <a:ext cx="3978156" cy="1808614"/>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rgbClr val="28CEF6"/>
          </a:solidFill>
          <a:ln w="6350" cap="flat">
            <a:noFill/>
            <a:prstDash val="solid"/>
            <a:miter/>
          </a:ln>
        </p:spPr>
        <p:txBody>
          <a:bodyPr rtlCol="0" anchor="ctr"/>
          <a:lstStyle/>
          <a:p>
            <a:endParaRPr lang="en-GB">
              <a:solidFill>
                <a:srgbClr val="FF0000"/>
              </a:solidFill>
            </a:endParaRPr>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Text Placeholder 7">
            <a:extLst>
              <a:ext uri="{FF2B5EF4-FFF2-40B4-BE49-F238E27FC236}">
                <a16:creationId xmlns:a16="http://schemas.microsoft.com/office/drawing/2014/main" id="{25A0BA27-1B3E-284F-A41F-F988E9007071}"/>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271207649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ext and Image (half screen) 06">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grpSp>
        <p:nvGrpSpPr>
          <p:cNvPr id="9" name="Group 8">
            <a:extLst>
              <a:ext uri="{FF2B5EF4-FFF2-40B4-BE49-F238E27FC236}">
                <a16:creationId xmlns:a16="http://schemas.microsoft.com/office/drawing/2014/main" id="{468EB35F-FFAA-8442-BF5E-3C5271F7E98F}"/>
              </a:ext>
            </a:extLst>
          </p:cNvPr>
          <p:cNvGrpSpPr/>
          <p:nvPr userDrawn="1"/>
        </p:nvGrpSpPr>
        <p:grpSpPr>
          <a:xfrm>
            <a:off x="809430" y="4944517"/>
            <a:ext cx="5224040" cy="2153538"/>
            <a:chOff x="-2229" y="2361812"/>
            <a:chExt cx="11067619" cy="4514835"/>
          </a:xfrm>
          <a:solidFill>
            <a:srgbClr val="28CEF6"/>
          </a:solidFill>
        </p:grpSpPr>
        <p:sp>
          <p:nvSpPr>
            <p:cNvPr id="10" name="Freeform 9">
              <a:extLst>
                <a:ext uri="{FF2B5EF4-FFF2-40B4-BE49-F238E27FC236}">
                  <a16:creationId xmlns:a16="http://schemas.microsoft.com/office/drawing/2014/main" id="{AB1585F1-E215-1548-8637-7E8C0385C15A}"/>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13" name="Freeform 12">
              <a:extLst>
                <a:ext uri="{FF2B5EF4-FFF2-40B4-BE49-F238E27FC236}">
                  <a16:creationId xmlns:a16="http://schemas.microsoft.com/office/drawing/2014/main" id="{4F563A89-DCDC-4C47-92E0-B3686C8D66F2}"/>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16" name="Freeform 15">
              <a:extLst>
                <a:ext uri="{FF2B5EF4-FFF2-40B4-BE49-F238E27FC236}">
                  <a16:creationId xmlns:a16="http://schemas.microsoft.com/office/drawing/2014/main" id="{DCBCC570-67B4-834A-BD7A-4A77AA290CC5}"/>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sp>
        <p:nvSpPr>
          <p:cNvPr id="2" name="Rectangle 1">
            <a:extLst>
              <a:ext uri="{FF2B5EF4-FFF2-40B4-BE49-F238E27FC236}">
                <a16:creationId xmlns:a16="http://schemas.microsoft.com/office/drawing/2014/main" id="{9EFA3298-7FC1-5548-9F81-64937AC42EC6}"/>
              </a:ext>
            </a:extLst>
          </p:cNvPr>
          <p:cNvSpPr/>
          <p:nvPr userDrawn="1"/>
        </p:nvSpPr>
        <p:spPr>
          <a:xfrm>
            <a:off x="0" y="5647991"/>
            <a:ext cx="973290" cy="208800"/>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a:extLst>
              <a:ext uri="{FF2B5EF4-FFF2-40B4-BE49-F238E27FC236}">
                <a16:creationId xmlns:a16="http://schemas.microsoft.com/office/drawing/2014/main" id="{BEA52628-6F84-8C43-AB11-FEC583CBC488}"/>
              </a:ext>
            </a:extLst>
          </p:cNvPr>
          <p:cNvSpPr/>
          <p:nvPr userDrawn="1"/>
        </p:nvSpPr>
        <p:spPr>
          <a:xfrm>
            <a:off x="0" y="6186279"/>
            <a:ext cx="973290" cy="208800"/>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 Placeholder 7">
            <a:extLst>
              <a:ext uri="{FF2B5EF4-FFF2-40B4-BE49-F238E27FC236}">
                <a16:creationId xmlns:a16="http://schemas.microsoft.com/office/drawing/2014/main" id="{F39D1C75-606C-4D47-8814-AB30DCA4C3B5}"/>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3116815695"/>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ext and Image (half screen) 07">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9" name="Freeform 8">
            <a:extLst>
              <a:ext uri="{FF2B5EF4-FFF2-40B4-BE49-F238E27FC236}">
                <a16:creationId xmlns:a16="http://schemas.microsoft.com/office/drawing/2014/main" id="{A47FC6CD-AA14-4D49-9723-6E8098A42BDE}"/>
              </a:ext>
            </a:extLst>
          </p:cNvPr>
          <p:cNvSpPr/>
          <p:nvPr userDrawn="1"/>
        </p:nvSpPr>
        <p:spPr>
          <a:xfrm>
            <a:off x="1089126" y="5113958"/>
            <a:ext cx="4705493" cy="1997697"/>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rgbClr val="28CEF6"/>
          </a:solidFill>
          <a:ln w="6350" cap="flat">
            <a:noFill/>
            <a:prstDash val="solid"/>
            <a:miter/>
          </a:ln>
        </p:spPr>
        <p:txBody>
          <a:bodyPr rtlCol="0" anchor="ctr"/>
          <a:lstStyle/>
          <a:p>
            <a:endParaRPr lang="en-GB"/>
          </a:p>
        </p:txBody>
      </p:sp>
      <p:sp>
        <p:nvSpPr>
          <p:cNvPr id="10" name="Rectangle 9">
            <a:extLst>
              <a:ext uri="{FF2B5EF4-FFF2-40B4-BE49-F238E27FC236}">
                <a16:creationId xmlns:a16="http://schemas.microsoft.com/office/drawing/2014/main" id="{B4A67683-0430-4240-B4B7-D18D14CA47BF}"/>
              </a:ext>
            </a:extLst>
          </p:cNvPr>
          <p:cNvSpPr/>
          <p:nvPr userDrawn="1"/>
        </p:nvSpPr>
        <p:spPr>
          <a:xfrm>
            <a:off x="-2933" y="5945277"/>
            <a:ext cx="1465659" cy="338400"/>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 Placeholder 7">
            <a:extLst>
              <a:ext uri="{FF2B5EF4-FFF2-40B4-BE49-F238E27FC236}">
                <a16:creationId xmlns:a16="http://schemas.microsoft.com/office/drawing/2014/main" id="{CC321F0F-9EE5-FC4B-A5AF-678F2F4F9CB6}"/>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2535460377"/>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showMasterSp="0" preserve="1" userDrawn="1">
  <p:cSld name="Activity 2">
    <p:bg>
      <p:bgPr>
        <a:solidFill>
          <a:srgbClr val="23CEF9"/>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l="50069"/>
          <a:stretch/>
        </p:blipFill>
        <p:spPr>
          <a:xfrm flipH="1">
            <a:off x="0" y="0"/>
            <a:ext cx="5478780" cy="6858000"/>
          </a:xfrm>
          <a:prstGeom prst="rect">
            <a:avLst/>
          </a:prstGeom>
        </p:spPr>
      </p:pic>
      <p:pic>
        <p:nvPicPr>
          <p:cNvPr id="9"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69739" y="377825"/>
            <a:ext cx="738525" cy="522000"/>
          </a:xfrm>
          <a:prstGeom prst="rect">
            <a:avLst/>
          </a:prstGeom>
        </p:spPr>
      </p:pic>
      <p:sp>
        <p:nvSpPr>
          <p:cNvPr id="10" name="Freeform 9">
            <a:extLst>
              <a:ext uri="{FF2B5EF4-FFF2-40B4-BE49-F238E27FC236}">
                <a16:creationId xmlns:a16="http://schemas.microsoft.com/office/drawing/2014/main" id="{56887D20-DCD6-8E49-BF31-8F4C2FCCD421}"/>
              </a:ext>
            </a:extLst>
          </p:cNvPr>
          <p:cNvSpPr/>
          <p:nvPr userDrawn="1"/>
        </p:nvSpPr>
        <p:spPr>
          <a:xfrm>
            <a:off x="3094978" y="2463017"/>
            <a:ext cx="3525956" cy="4061544"/>
          </a:xfrm>
          <a:custGeom>
            <a:avLst/>
            <a:gdLst>
              <a:gd name="connsiteX0" fmla="*/ 1008895 w 1003300"/>
              <a:gd name="connsiteY0" fmla="*/ 731076 h 1155700"/>
              <a:gd name="connsiteX1" fmla="*/ 581921 w 1003300"/>
              <a:gd name="connsiteY1" fmla="*/ 1157986 h 1155700"/>
              <a:gd name="connsiteX2" fmla="*/ 581921 w 1003300"/>
              <a:gd name="connsiteY2" fmla="*/ 932371 h 1155700"/>
              <a:gd name="connsiteX3" fmla="*/ 565728 w 1003300"/>
              <a:gd name="connsiteY3" fmla="*/ 932371 h 1155700"/>
              <a:gd name="connsiteX4" fmla="*/ 485337 w 1003300"/>
              <a:gd name="connsiteY4" fmla="*/ 923163 h 1155700"/>
              <a:gd name="connsiteX5" fmla="*/ 405454 w 1003300"/>
              <a:gd name="connsiteY5" fmla="*/ 877824 h 1155700"/>
              <a:gd name="connsiteX6" fmla="*/ 306585 w 1003300"/>
              <a:gd name="connsiteY6" fmla="*/ 784035 h 1155700"/>
              <a:gd name="connsiteX7" fmla="*/ 114497 w 1003300"/>
              <a:gd name="connsiteY7" fmla="*/ 591312 h 1155700"/>
              <a:gd name="connsiteX8" fmla="*/ 29534 w 1003300"/>
              <a:gd name="connsiteY8" fmla="*/ 484251 h 1155700"/>
              <a:gd name="connsiteX9" fmla="*/ 7500 w 1003300"/>
              <a:gd name="connsiteY9" fmla="*/ 408051 h 1155700"/>
              <a:gd name="connsiteX10" fmla="*/ 452 w 1003300"/>
              <a:gd name="connsiteY10" fmla="*/ 282766 h 1155700"/>
              <a:gd name="connsiteX11" fmla="*/ 452 w 1003300"/>
              <a:gd name="connsiteY11" fmla="*/ 10668 h 1155700"/>
              <a:gd name="connsiteX12" fmla="*/ 452 w 1003300"/>
              <a:gd name="connsiteY12" fmla="*/ 1333 h 1155700"/>
              <a:gd name="connsiteX13" fmla="*/ 201937 w 1003300"/>
              <a:gd name="connsiteY13" fmla="*/ 203200 h 1155700"/>
              <a:gd name="connsiteX14" fmla="*/ 405137 w 1003300"/>
              <a:gd name="connsiteY14" fmla="*/ 0 h 1155700"/>
              <a:gd name="connsiteX15" fmla="*/ 405137 w 1003300"/>
              <a:gd name="connsiteY15" fmla="*/ 527876 h 1155700"/>
              <a:gd name="connsiteX16" fmla="*/ 573221 w 1003300"/>
              <a:gd name="connsiteY16" fmla="*/ 527876 h 1155700"/>
              <a:gd name="connsiteX17" fmla="*/ 581984 w 1003300"/>
              <a:gd name="connsiteY17" fmla="*/ 518732 h 1155700"/>
              <a:gd name="connsiteX18" fmla="*/ 581984 w 1003300"/>
              <a:gd name="connsiteY18" fmla="*/ 303975 h 1155700"/>
              <a:gd name="connsiteX19" fmla="*/ 1008895 w 1003300"/>
              <a:gd name="connsiteY19" fmla="*/ 731076 h 1155700"/>
              <a:gd name="connsiteX20" fmla="*/ 649929 w 1003300"/>
              <a:gd name="connsiteY20" fmla="*/ 864426 h 1155700"/>
              <a:gd name="connsiteX21" fmla="*/ 649929 w 1003300"/>
              <a:gd name="connsiteY21" fmla="*/ 991807 h 1155700"/>
              <a:gd name="connsiteX22" fmla="*/ 911359 w 1003300"/>
              <a:gd name="connsiteY22" fmla="*/ 730568 h 1155700"/>
              <a:gd name="connsiteX23" fmla="*/ 649231 w 1003300"/>
              <a:gd name="connsiteY23" fmla="*/ 468376 h 1155700"/>
              <a:gd name="connsiteX24" fmla="*/ 649231 w 1003300"/>
              <a:gd name="connsiteY24" fmla="*/ 595693 h 1155700"/>
              <a:gd name="connsiteX25" fmla="*/ 216732 w 1003300"/>
              <a:gd name="connsiteY25" fmla="*/ 595693 h 1155700"/>
              <a:gd name="connsiteX26" fmla="*/ 221558 w 1003300"/>
              <a:gd name="connsiteY26" fmla="*/ 601091 h 1155700"/>
              <a:gd name="connsiteX27" fmla="*/ 427870 w 1003300"/>
              <a:gd name="connsiteY27" fmla="*/ 807720 h 1155700"/>
              <a:gd name="connsiteX28" fmla="*/ 542170 w 1003300"/>
              <a:gd name="connsiteY28" fmla="*/ 862457 h 1155700"/>
              <a:gd name="connsiteX29" fmla="*/ 624720 w 1003300"/>
              <a:gd name="connsiteY29" fmla="*/ 864426 h 1155700"/>
              <a:gd name="connsiteX30" fmla="*/ 649929 w 1003300"/>
              <a:gd name="connsiteY30" fmla="*/ 864426 h 1155700"/>
              <a:gd name="connsiteX31" fmla="*/ 68523 w 1003300"/>
              <a:gd name="connsiteY31" fmla="*/ 162941 h 1155700"/>
              <a:gd name="connsiteX32" fmla="*/ 68142 w 1003300"/>
              <a:gd name="connsiteY32" fmla="*/ 168275 h 1155700"/>
              <a:gd name="connsiteX33" fmla="*/ 68460 w 1003300"/>
              <a:gd name="connsiteY33" fmla="*/ 339725 h 1155700"/>
              <a:gd name="connsiteX34" fmla="*/ 75318 w 1003300"/>
              <a:gd name="connsiteY34" fmla="*/ 411162 h 1155700"/>
              <a:gd name="connsiteX35" fmla="*/ 127325 w 1003300"/>
              <a:gd name="connsiteY35" fmla="*/ 494665 h 1155700"/>
              <a:gd name="connsiteX36" fmla="*/ 203207 w 1003300"/>
              <a:gd name="connsiteY36" fmla="*/ 521780 h 1155700"/>
              <a:gd name="connsiteX37" fmla="*/ 333889 w 1003300"/>
              <a:gd name="connsiteY37" fmla="*/ 527558 h 1155700"/>
              <a:gd name="connsiteX38" fmla="*/ 336937 w 1003300"/>
              <a:gd name="connsiteY38" fmla="*/ 526732 h 1155700"/>
              <a:gd name="connsiteX39" fmla="*/ 336938 w 1003300"/>
              <a:gd name="connsiteY39" fmla="*/ 162243 h 1155700"/>
              <a:gd name="connsiteX40" fmla="*/ 202508 w 1003300"/>
              <a:gd name="connsiteY40" fmla="*/ 295021 h 115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03300" h="1155700">
                <a:moveTo>
                  <a:pt x="1008895" y="731076"/>
                </a:moveTo>
                <a:lnTo>
                  <a:pt x="581921" y="1157986"/>
                </a:lnTo>
                <a:lnTo>
                  <a:pt x="581921" y="932371"/>
                </a:lnTo>
                <a:lnTo>
                  <a:pt x="565728" y="932371"/>
                </a:lnTo>
                <a:cubicBezTo>
                  <a:pt x="538636" y="932998"/>
                  <a:pt x="511586" y="929900"/>
                  <a:pt x="485337" y="923163"/>
                </a:cubicBezTo>
                <a:cubicBezTo>
                  <a:pt x="455495" y="914588"/>
                  <a:pt x="428116" y="899048"/>
                  <a:pt x="405454" y="877824"/>
                </a:cubicBezTo>
                <a:cubicBezTo>
                  <a:pt x="371736" y="847407"/>
                  <a:pt x="338843" y="815975"/>
                  <a:pt x="306585" y="784035"/>
                </a:cubicBezTo>
                <a:cubicBezTo>
                  <a:pt x="242111" y="720238"/>
                  <a:pt x="178082" y="655997"/>
                  <a:pt x="114497" y="591312"/>
                </a:cubicBezTo>
                <a:cubicBezTo>
                  <a:pt x="82430" y="558737"/>
                  <a:pt x="52140" y="524510"/>
                  <a:pt x="29534" y="484251"/>
                </a:cubicBezTo>
                <a:cubicBezTo>
                  <a:pt x="16810" y="460725"/>
                  <a:pt x="9295" y="434737"/>
                  <a:pt x="7500" y="408051"/>
                </a:cubicBezTo>
                <a:cubicBezTo>
                  <a:pt x="3944" y="366395"/>
                  <a:pt x="1150" y="324548"/>
                  <a:pt x="452" y="282766"/>
                </a:cubicBezTo>
                <a:cubicBezTo>
                  <a:pt x="-565" y="192087"/>
                  <a:pt x="452" y="101346"/>
                  <a:pt x="452" y="10668"/>
                </a:cubicBezTo>
                <a:lnTo>
                  <a:pt x="452" y="1333"/>
                </a:lnTo>
                <a:cubicBezTo>
                  <a:pt x="67952" y="68961"/>
                  <a:pt x="134817" y="135890"/>
                  <a:pt x="201937" y="203200"/>
                </a:cubicBezTo>
                <a:lnTo>
                  <a:pt x="405137" y="0"/>
                </a:lnTo>
                <a:lnTo>
                  <a:pt x="405137" y="527876"/>
                </a:lnTo>
                <a:cubicBezTo>
                  <a:pt x="408185" y="527876"/>
                  <a:pt x="519818" y="527876"/>
                  <a:pt x="573221" y="527876"/>
                </a:cubicBezTo>
                <a:cubicBezTo>
                  <a:pt x="580524" y="527876"/>
                  <a:pt x="581984" y="525463"/>
                  <a:pt x="581984" y="518732"/>
                </a:cubicBezTo>
                <a:cubicBezTo>
                  <a:pt x="581984" y="449516"/>
                  <a:pt x="581984" y="305435"/>
                  <a:pt x="581984" y="303975"/>
                </a:cubicBezTo>
                <a:cubicBezTo>
                  <a:pt x="580778" y="304292"/>
                  <a:pt x="1010038" y="732028"/>
                  <a:pt x="1008895" y="731076"/>
                </a:cubicBezTo>
                <a:close/>
                <a:moveTo>
                  <a:pt x="649929" y="864426"/>
                </a:moveTo>
                <a:lnTo>
                  <a:pt x="649929" y="991807"/>
                </a:lnTo>
                <a:cubicBezTo>
                  <a:pt x="737601" y="904092"/>
                  <a:pt x="824745" y="817012"/>
                  <a:pt x="911359" y="730568"/>
                </a:cubicBezTo>
                <a:lnTo>
                  <a:pt x="649231" y="468376"/>
                </a:lnTo>
                <a:lnTo>
                  <a:pt x="649231" y="595693"/>
                </a:lnTo>
                <a:lnTo>
                  <a:pt x="216732" y="595693"/>
                </a:lnTo>
                <a:cubicBezTo>
                  <a:pt x="218955" y="598170"/>
                  <a:pt x="220162" y="599757"/>
                  <a:pt x="221558" y="601091"/>
                </a:cubicBezTo>
                <a:cubicBezTo>
                  <a:pt x="290265" y="669967"/>
                  <a:pt x="359036" y="738844"/>
                  <a:pt x="427870" y="807720"/>
                </a:cubicBezTo>
                <a:cubicBezTo>
                  <a:pt x="459620" y="839470"/>
                  <a:pt x="496894" y="859473"/>
                  <a:pt x="542170" y="862457"/>
                </a:cubicBezTo>
                <a:cubicBezTo>
                  <a:pt x="569665" y="864235"/>
                  <a:pt x="597288" y="863854"/>
                  <a:pt x="624720" y="864426"/>
                </a:cubicBezTo>
                <a:cubicBezTo>
                  <a:pt x="632721" y="864553"/>
                  <a:pt x="640404" y="864426"/>
                  <a:pt x="649929" y="864426"/>
                </a:cubicBezTo>
                <a:close/>
                <a:moveTo>
                  <a:pt x="68523" y="162941"/>
                </a:moveTo>
                <a:cubicBezTo>
                  <a:pt x="68523" y="164402"/>
                  <a:pt x="68142" y="166370"/>
                  <a:pt x="68142" y="168275"/>
                </a:cubicBezTo>
                <a:cubicBezTo>
                  <a:pt x="68142" y="225425"/>
                  <a:pt x="67507" y="282575"/>
                  <a:pt x="68460" y="339725"/>
                </a:cubicBezTo>
                <a:cubicBezTo>
                  <a:pt x="68770" y="363686"/>
                  <a:pt x="71064" y="387580"/>
                  <a:pt x="75318" y="411162"/>
                </a:cubicBezTo>
                <a:cubicBezTo>
                  <a:pt x="81668" y="445326"/>
                  <a:pt x="97289" y="474662"/>
                  <a:pt x="127325" y="494665"/>
                </a:cubicBezTo>
                <a:cubicBezTo>
                  <a:pt x="150463" y="508873"/>
                  <a:pt x="176305" y="518107"/>
                  <a:pt x="203207" y="521780"/>
                </a:cubicBezTo>
                <a:cubicBezTo>
                  <a:pt x="246514" y="529273"/>
                  <a:pt x="290265" y="527621"/>
                  <a:pt x="333889" y="527558"/>
                </a:cubicBezTo>
                <a:cubicBezTo>
                  <a:pt x="334936" y="527411"/>
                  <a:pt x="335960" y="527133"/>
                  <a:pt x="336937" y="526732"/>
                </a:cubicBezTo>
                <a:lnTo>
                  <a:pt x="336938" y="162243"/>
                </a:lnTo>
                <a:lnTo>
                  <a:pt x="202508" y="295021"/>
                </a:lnTo>
                <a:close/>
              </a:path>
            </a:pathLst>
          </a:custGeom>
          <a:solidFill>
            <a:schemeClr val="bg1"/>
          </a:solidFill>
          <a:ln w="6350" cap="flat">
            <a:noFill/>
            <a:prstDash val="solid"/>
            <a:miter/>
          </a:ln>
        </p:spPr>
        <p:txBody>
          <a:bodyPr rtlCol="0" anchor="ctr"/>
          <a:lstStyle/>
          <a:p>
            <a:endParaRPr lang="en-GB" sz="1351"/>
          </a:p>
        </p:txBody>
      </p:sp>
      <p:sp>
        <p:nvSpPr>
          <p:cNvPr id="7" name="Title 1">
            <a:extLst>
              <a:ext uri="{FF2B5EF4-FFF2-40B4-BE49-F238E27FC236}">
                <a16:creationId xmlns:a16="http://schemas.microsoft.com/office/drawing/2014/main" id="{44DC967D-822F-0D4D-9D88-47A397D6890B}"/>
              </a:ext>
            </a:extLst>
          </p:cNvPr>
          <p:cNvSpPr>
            <a:spLocks noGrp="1"/>
          </p:cNvSpPr>
          <p:nvPr>
            <p:ph type="ctrTitle" hasCustomPrompt="1"/>
          </p:nvPr>
        </p:nvSpPr>
        <p:spPr>
          <a:xfrm>
            <a:off x="7123413" y="749300"/>
            <a:ext cx="4679121" cy="2019300"/>
          </a:xfrm>
        </p:spPr>
        <p:txBody>
          <a:bodyPr anchor="b" anchorCtr="0">
            <a:noAutofit/>
          </a:bodyPr>
          <a:lstStyle>
            <a:lvl1pPr algn="l">
              <a:lnSpc>
                <a:spcPct val="100000"/>
              </a:lnSpc>
              <a:defRPr sz="4000" baseline="0">
                <a:solidFill>
                  <a:srgbClr val="004050"/>
                </a:solidFill>
              </a:defRPr>
            </a:lvl1pPr>
          </a:lstStyle>
          <a:p>
            <a:r>
              <a:rPr lang="en-US" noProof="0"/>
              <a:t>Activity: </a:t>
            </a:r>
            <a:br>
              <a:rPr lang="en-US" noProof="0"/>
            </a:br>
            <a:r>
              <a:rPr lang="en-US" noProof="0"/>
              <a:t>Click to edit title</a:t>
            </a:r>
            <a:endParaRPr lang="en-GB" noProof="0"/>
          </a:p>
        </p:txBody>
      </p:sp>
      <p:sp>
        <p:nvSpPr>
          <p:cNvPr id="8" name="Text Placeholder 3">
            <a:extLst>
              <a:ext uri="{FF2B5EF4-FFF2-40B4-BE49-F238E27FC236}">
                <a16:creationId xmlns:a16="http://schemas.microsoft.com/office/drawing/2014/main" id="{F99DB077-1C85-A441-AE94-AEC6EEA7D38E}"/>
              </a:ext>
            </a:extLst>
          </p:cNvPr>
          <p:cNvSpPr>
            <a:spLocks noGrp="1"/>
          </p:cNvSpPr>
          <p:nvPr>
            <p:ph type="body" sz="quarter" idx="10" hasCustomPrompt="1"/>
          </p:nvPr>
        </p:nvSpPr>
        <p:spPr>
          <a:xfrm>
            <a:off x="7123413" y="3201192"/>
            <a:ext cx="4679121" cy="709613"/>
          </a:xfrm>
        </p:spPr>
        <p:txBody>
          <a:bodyPr/>
          <a:lstStyle>
            <a:lvl1pPr>
              <a:lnSpc>
                <a:spcPct val="100000"/>
              </a:lnSpc>
              <a:defRPr b="1" baseline="0"/>
            </a:lvl1pPr>
          </a:lstStyle>
          <a:p>
            <a:pPr lvl="0"/>
            <a:r>
              <a:rPr lang="en-US"/>
              <a:t>Click to edit instructions</a:t>
            </a:r>
          </a:p>
        </p:txBody>
      </p:sp>
    </p:spTree>
    <p:extLst>
      <p:ext uri="{BB962C8B-B14F-4D97-AF65-F5344CB8AC3E}">
        <p14:creationId xmlns:p14="http://schemas.microsoft.com/office/powerpoint/2010/main" val="3687458742"/>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4">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8" name="Text Placeholder 2"/>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rgbClr val="0BEEB7"/>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a:t>
            </a:r>
            <a:br>
              <a:rPr lang="en-US"/>
            </a:br>
            <a:r>
              <a:rPr lang="en-US"/>
              <a:t>edit slide title</a:t>
            </a:r>
          </a:p>
        </p:txBody>
      </p:sp>
      <p:sp>
        <p:nvSpPr>
          <p:cNvPr id="7" name="Text Placeholder 4"/>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pic>
        <p:nvPicPr>
          <p:cNvPr id="11"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269739" y="377825"/>
            <a:ext cx="738525" cy="522000"/>
          </a:xfrm>
          <a:prstGeom prst="rect">
            <a:avLst/>
          </a:prstGeom>
        </p:spPr>
      </p:pic>
      <p:sp>
        <p:nvSpPr>
          <p:cNvPr id="9" name="Freeform 8">
            <a:extLst>
              <a:ext uri="{FF2B5EF4-FFF2-40B4-BE49-F238E27FC236}">
                <a16:creationId xmlns:a16="http://schemas.microsoft.com/office/drawing/2014/main" id="{35B5D0DF-4895-DB4F-85D9-C3FFDE55B8C8}"/>
              </a:ext>
            </a:extLst>
          </p:cNvPr>
          <p:cNvSpPr/>
          <p:nvPr userDrawn="1"/>
        </p:nvSpPr>
        <p:spPr>
          <a:xfrm>
            <a:off x="384784" y="4743413"/>
            <a:ext cx="4136901" cy="1728688"/>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rgbClr val="0BEEB7"/>
          </a:solidFill>
          <a:ln w="6350" cap="flat">
            <a:noFill/>
            <a:prstDash val="solid"/>
            <a:miter/>
          </a:ln>
        </p:spPr>
        <p:txBody>
          <a:bodyPr rtlCol="0" anchor="ctr"/>
          <a:lstStyle/>
          <a:p>
            <a:endParaRPr lang="en-GB" sz="1351"/>
          </a:p>
        </p:txBody>
      </p:sp>
      <p:sp>
        <p:nvSpPr>
          <p:cNvPr id="10"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Tree>
    <p:extLst>
      <p:ext uri="{BB962C8B-B14F-4D97-AF65-F5344CB8AC3E}">
        <p14:creationId xmlns:p14="http://schemas.microsoft.com/office/powerpoint/2010/main" val="2317007425"/>
      </p:ext>
    </p:extLst>
  </p:cSld>
  <p:clrMapOvr>
    <a:masterClrMapping/>
  </p:clrMapOvr>
  <p:extLst>
    <p:ext uri="{DCECCB84-F9BA-43D5-87BE-67443E8EF086}">
      <p15:sldGuideLst xmlns:p15="http://schemas.microsoft.com/office/powerpoint/2012/main">
        <p15:guide id="1" orient="horz" pos="845" userDrawn="1">
          <p15:clr>
            <a:srgbClr val="FBAE4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showMasterSp="0" preserve="1" userDrawn="1">
  <p:cSld name="1_Activity 2">
    <p:bg>
      <p:bgPr>
        <a:solidFill>
          <a:srgbClr val="00CEF9"/>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F981D7A-97D3-0941-BB13-D1CADDE87DDE}"/>
              </a:ext>
            </a:extLst>
          </p:cNvPr>
          <p:cNvPicPr>
            <a:picLocks noChangeAspect="1"/>
          </p:cNvPicPr>
          <p:nvPr userDrawn="1"/>
        </p:nvPicPr>
        <p:blipFill rotWithShape="1">
          <a:blip r:embed="rId2"/>
          <a:srcRect t="2631" r="25547" b="6558"/>
          <a:stretch/>
        </p:blipFill>
        <p:spPr>
          <a:xfrm flipH="1">
            <a:off x="0" y="0"/>
            <a:ext cx="8430705" cy="6858000"/>
          </a:xfrm>
          <a:prstGeom prst="rect">
            <a:avLst/>
          </a:prstGeom>
        </p:spPr>
      </p:pic>
      <p:pic>
        <p:nvPicPr>
          <p:cNvPr id="9"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69739" y="377825"/>
            <a:ext cx="738525" cy="522000"/>
          </a:xfrm>
          <a:prstGeom prst="rect">
            <a:avLst/>
          </a:prstGeom>
        </p:spPr>
      </p:pic>
      <p:sp>
        <p:nvSpPr>
          <p:cNvPr id="10" name="Freeform 9">
            <a:extLst>
              <a:ext uri="{FF2B5EF4-FFF2-40B4-BE49-F238E27FC236}">
                <a16:creationId xmlns:a16="http://schemas.microsoft.com/office/drawing/2014/main" id="{56887D20-DCD6-8E49-BF31-8F4C2FCCD421}"/>
              </a:ext>
            </a:extLst>
          </p:cNvPr>
          <p:cNvSpPr/>
          <p:nvPr userDrawn="1"/>
        </p:nvSpPr>
        <p:spPr>
          <a:xfrm>
            <a:off x="3094978" y="2463017"/>
            <a:ext cx="3525956" cy="4061544"/>
          </a:xfrm>
          <a:custGeom>
            <a:avLst/>
            <a:gdLst>
              <a:gd name="connsiteX0" fmla="*/ 1008895 w 1003300"/>
              <a:gd name="connsiteY0" fmla="*/ 731076 h 1155700"/>
              <a:gd name="connsiteX1" fmla="*/ 581921 w 1003300"/>
              <a:gd name="connsiteY1" fmla="*/ 1157986 h 1155700"/>
              <a:gd name="connsiteX2" fmla="*/ 581921 w 1003300"/>
              <a:gd name="connsiteY2" fmla="*/ 932371 h 1155700"/>
              <a:gd name="connsiteX3" fmla="*/ 565728 w 1003300"/>
              <a:gd name="connsiteY3" fmla="*/ 932371 h 1155700"/>
              <a:gd name="connsiteX4" fmla="*/ 485337 w 1003300"/>
              <a:gd name="connsiteY4" fmla="*/ 923163 h 1155700"/>
              <a:gd name="connsiteX5" fmla="*/ 405454 w 1003300"/>
              <a:gd name="connsiteY5" fmla="*/ 877824 h 1155700"/>
              <a:gd name="connsiteX6" fmla="*/ 306585 w 1003300"/>
              <a:gd name="connsiteY6" fmla="*/ 784035 h 1155700"/>
              <a:gd name="connsiteX7" fmla="*/ 114497 w 1003300"/>
              <a:gd name="connsiteY7" fmla="*/ 591312 h 1155700"/>
              <a:gd name="connsiteX8" fmla="*/ 29534 w 1003300"/>
              <a:gd name="connsiteY8" fmla="*/ 484251 h 1155700"/>
              <a:gd name="connsiteX9" fmla="*/ 7500 w 1003300"/>
              <a:gd name="connsiteY9" fmla="*/ 408051 h 1155700"/>
              <a:gd name="connsiteX10" fmla="*/ 452 w 1003300"/>
              <a:gd name="connsiteY10" fmla="*/ 282766 h 1155700"/>
              <a:gd name="connsiteX11" fmla="*/ 452 w 1003300"/>
              <a:gd name="connsiteY11" fmla="*/ 10668 h 1155700"/>
              <a:gd name="connsiteX12" fmla="*/ 452 w 1003300"/>
              <a:gd name="connsiteY12" fmla="*/ 1333 h 1155700"/>
              <a:gd name="connsiteX13" fmla="*/ 201937 w 1003300"/>
              <a:gd name="connsiteY13" fmla="*/ 203200 h 1155700"/>
              <a:gd name="connsiteX14" fmla="*/ 405137 w 1003300"/>
              <a:gd name="connsiteY14" fmla="*/ 0 h 1155700"/>
              <a:gd name="connsiteX15" fmla="*/ 405137 w 1003300"/>
              <a:gd name="connsiteY15" fmla="*/ 527876 h 1155700"/>
              <a:gd name="connsiteX16" fmla="*/ 573221 w 1003300"/>
              <a:gd name="connsiteY16" fmla="*/ 527876 h 1155700"/>
              <a:gd name="connsiteX17" fmla="*/ 581984 w 1003300"/>
              <a:gd name="connsiteY17" fmla="*/ 518732 h 1155700"/>
              <a:gd name="connsiteX18" fmla="*/ 581984 w 1003300"/>
              <a:gd name="connsiteY18" fmla="*/ 303975 h 1155700"/>
              <a:gd name="connsiteX19" fmla="*/ 1008895 w 1003300"/>
              <a:gd name="connsiteY19" fmla="*/ 731076 h 1155700"/>
              <a:gd name="connsiteX20" fmla="*/ 649929 w 1003300"/>
              <a:gd name="connsiteY20" fmla="*/ 864426 h 1155700"/>
              <a:gd name="connsiteX21" fmla="*/ 649929 w 1003300"/>
              <a:gd name="connsiteY21" fmla="*/ 991807 h 1155700"/>
              <a:gd name="connsiteX22" fmla="*/ 911359 w 1003300"/>
              <a:gd name="connsiteY22" fmla="*/ 730568 h 1155700"/>
              <a:gd name="connsiteX23" fmla="*/ 649231 w 1003300"/>
              <a:gd name="connsiteY23" fmla="*/ 468376 h 1155700"/>
              <a:gd name="connsiteX24" fmla="*/ 649231 w 1003300"/>
              <a:gd name="connsiteY24" fmla="*/ 595693 h 1155700"/>
              <a:gd name="connsiteX25" fmla="*/ 216732 w 1003300"/>
              <a:gd name="connsiteY25" fmla="*/ 595693 h 1155700"/>
              <a:gd name="connsiteX26" fmla="*/ 221558 w 1003300"/>
              <a:gd name="connsiteY26" fmla="*/ 601091 h 1155700"/>
              <a:gd name="connsiteX27" fmla="*/ 427870 w 1003300"/>
              <a:gd name="connsiteY27" fmla="*/ 807720 h 1155700"/>
              <a:gd name="connsiteX28" fmla="*/ 542170 w 1003300"/>
              <a:gd name="connsiteY28" fmla="*/ 862457 h 1155700"/>
              <a:gd name="connsiteX29" fmla="*/ 624720 w 1003300"/>
              <a:gd name="connsiteY29" fmla="*/ 864426 h 1155700"/>
              <a:gd name="connsiteX30" fmla="*/ 649929 w 1003300"/>
              <a:gd name="connsiteY30" fmla="*/ 864426 h 1155700"/>
              <a:gd name="connsiteX31" fmla="*/ 68523 w 1003300"/>
              <a:gd name="connsiteY31" fmla="*/ 162941 h 1155700"/>
              <a:gd name="connsiteX32" fmla="*/ 68142 w 1003300"/>
              <a:gd name="connsiteY32" fmla="*/ 168275 h 1155700"/>
              <a:gd name="connsiteX33" fmla="*/ 68460 w 1003300"/>
              <a:gd name="connsiteY33" fmla="*/ 339725 h 1155700"/>
              <a:gd name="connsiteX34" fmla="*/ 75318 w 1003300"/>
              <a:gd name="connsiteY34" fmla="*/ 411162 h 1155700"/>
              <a:gd name="connsiteX35" fmla="*/ 127325 w 1003300"/>
              <a:gd name="connsiteY35" fmla="*/ 494665 h 1155700"/>
              <a:gd name="connsiteX36" fmla="*/ 203207 w 1003300"/>
              <a:gd name="connsiteY36" fmla="*/ 521780 h 1155700"/>
              <a:gd name="connsiteX37" fmla="*/ 333889 w 1003300"/>
              <a:gd name="connsiteY37" fmla="*/ 527558 h 1155700"/>
              <a:gd name="connsiteX38" fmla="*/ 336937 w 1003300"/>
              <a:gd name="connsiteY38" fmla="*/ 526732 h 1155700"/>
              <a:gd name="connsiteX39" fmla="*/ 336938 w 1003300"/>
              <a:gd name="connsiteY39" fmla="*/ 162243 h 1155700"/>
              <a:gd name="connsiteX40" fmla="*/ 202508 w 1003300"/>
              <a:gd name="connsiteY40" fmla="*/ 295021 h 115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03300" h="1155700">
                <a:moveTo>
                  <a:pt x="1008895" y="731076"/>
                </a:moveTo>
                <a:lnTo>
                  <a:pt x="581921" y="1157986"/>
                </a:lnTo>
                <a:lnTo>
                  <a:pt x="581921" y="932371"/>
                </a:lnTo>
                <a:lnTo>
                  <a:pt x="565728" y="932371"/>
                </a:lnTo>
                <a:cubicBezTo>
                  <a:pt x="538636" y="932998"/>
                  <a:pt x="511586" y="929900"/>
                  <a:pt x="485337" y="923163"/>
                </a:cubicBezTo>
                <a:cubicBezTo>
                  <a:pt x="455495" y="914588"/>
                  <a:pt x="428116" y="899048"/>
                  <a:pt x="405454" y="877824"/>
                </a:cubicBezTo>
                <a:cubicBezTo>
                  <a:pt x="371736" y="847407"/>
                  <a:pt x="338843" y="815975"/>
                  <a:pt x="306585" y="784035"/>
                </a:cubicBezTo>
                <a:cubicBezTo>
                  <a:pt x="242111" y="720238"/>
                  <a:pt x="178082" y="655997"/>
                  <a:pt x="114497" y="591312"/>
                </a:cubicBezTo>
                <a:cubicBezTo>
                  <a:pt x="82430" y="558737"/>
                  <a:pt x="52140" y="524510"/>
                  <a:pt x="29534" y="484251"/>
                </a:cubicBezTo>
                <a:cubicBezTo>
                  <a:pt x="16810" y="460725"/>
                  <a:pt x="9295" y="434737"/>
                  <a:pt x="7500" y="408051"/>
                </a:cubicBezTo>
                <a:cubicBezTo>
                  <a:pt x="3944" y="366395"/>
                  <a:pt x="1150" y="324548"/>
                  <a:pt x="452" y="282766"/>
                </a:cubicBezTo>
                <a:cubicBezTo>
                  <a:pt x="-565" y="192087"/>
                  <a:pt x="452" y="101346"/>
                  <a:pt x="452" y="10668"/>
                </a:cubicBezTo>
                <a:lnTo>
                  <a:pt x="452" y="1333"/>
                </a:lnTo>
                <a:cubicBezTo>
                  <a:pt x="67952" y="68961"/>
                  <a:pt x="134817" y="135890"/>
                  <a:pt x="201937" y="203200"/>
                </a:cubicBezTo>
                <a:lnTo>
                  <a:pt x="405137" y="0"/>
                </a:lnTo>
                <a:lnTo>
                  <a:pt x="405137" y="527876"/>
                </a:lnTo>
                <a:cubicBezTo>
                  <a:pt x="408185" y="527876"/>
                  <a:pt x="519818" y="527876"/>
                  <a:pt x="573221" y="527876"/>
                </a:cubicBezTo>
                <a:cubicBezTo>
                  <a:pt x="580524" y="527876"/>
                  <a:pt x="581984" y="525463"/>
                  <a:pt x="581984" y="518732"/>
                </a:cubicBezTo>
                <a:cubicBezTo>
                  <a:pt x="581984" y="449516"/>
                  <a:pt x="581984" y="305435"/>
                  <a:pt x="581984" y="303975"/>
                </a:cubicBezTo>
                <a:cubicBezTo>
                  <a:pt x="580778" y="304292"/>
                  <a:pt x="1010038" y="732028"/>
                  <a:pt x="1008895" y="731076"/>
                </a:cubicBezTo>
                <a:close/>
                <a:moveTo>
                  <a:pt x="649929" y="864426"/>
                </a:moveTo>
                <a:lnTo>
                  <a:pt x="649929" y="991807"/>
                </a:lnTo>
                <a:cubicBezTo>
                  <a:pt x="737601" y="904092"/>
                  <a:pt x="824745" y="817012"/>
                  <a:pt x="911359" y="730568"/>
                </a:cubicBezTo>
                <a:lnTo>
                  <a:pt x="649231" y="468376"/>
                </a:lnTo>
                <a:lnTo>
                  <a:pt x="649231" y="595693"/>
                </a:lnTo>
                <a:lnTo>
                  <a:pt x="216732" y="595693"/>
                </a:lnTo>
                <a:cubicBezTo>
                  <a:pt x="218955" y="598170"/>
                  <a:pt x="220162" y="599757"/>
                  <a:pt x="221558" y="601091"/>
                </a:cubicBezTo>
                <a:cubicBezTo>
                  <a:pt x="290265" y="669967"/>
                  <a:pt x="359036" y="738844"/>
                  <a:pt x="427870" y="807720"/>
                </a:cubicBezTo>
                <a:cubicBezTo>
                  <a:pt x="459620" y="839470"/>
                  <a:pt x="496894" y="859473"/>
                  <a:pt x="542170" y="862457"/>
                </a:cubicBezTo>
                <a:cubicBezTo>
                  <a:pt x="569665" y="864235"/>
                  <a:pt x="597288" y="863854"/>
                  <a:pt x="624720" y="864426"/>
                </a:cubicBezTo>
                <a:cubicBezTo>
                  <a:pt x="632721" y="864553"/>
                  <a:pt x="640404" y="864426"/>
                  <a:pt x="649929" y="864426"/>
                </a:cubicBezTo>
                <a:close/>
                <a:moveTo>
                  <a:pt x="68523" y="162941"/>
                </a:moveTo>
                <a:cubicBezTo>
                  <a:pt x="68523" y="164402"/>
                  <a:pt x="68142" y="166370"/>
                  <a:pt x="68142" y="168275"/>
                </a:cubicBezTo>
                <a:cubicBezTo>
                  <a:pt x="68142" y="225425"/>
                  <a:pt x="67507" y="282575"/>
                  <a:pt x="68460" y="339725"/>
                </a:cubicBezTo>
                <a:cubicBezTo>
                  <a:pt x="68770" y="363686"/>
                  <a:pt x="71064" y="387580"/>
                  <a:pt x="75318" y="411162"/>
                </a:cubicBezTo>
                <a:cubicBezTo>
                  <a:pt x="81668" y="445326"/>
                  <a:pt x="97289" y="474662"/>
                  <a:pt x="127325" y="494665"/>
                </a:cubicBezTo>
                <a:cubicBezTo>
                  <a:pt x="150463" y="508873"/>
                  <a:pt x="176305" y="518107"/>
                  <a:pt x="203207" y="521780"/>
                </a:cubicBezTo>
                <a:cubicBezTo>
                  <a:pt x="246514" y="529273"/>
                  <a:pt x="290265" y="527621"/>
                  <a:pt x="333889" y="527558"/>
                </a:cubicBezTo>
                <a:cubicBezTo>
                  <a:pt x="334936" y="527411"/>
                  <a:pt x="335960" y="527133"/>
                  <a:pt x="336937" y="526732"/>
                </a:cubicBezTo>
                <a:lnTo>
                  <a:pt x="336938" y="162243"/>
                </a:lnTo>
                <a:lnTo>
                  <a:pt x="202508" y="295021"/>
                </a:lnTo>
                <a:close/>
              </a:path>
            </a:pathLst>
          </a:custGeom>
          <a:solidFill>
            <a:schemeClr val="bg1"/>
          </a:solidFill>
          <a:ln w="6350" cap="flat">
            <a:noFill/>
            <a:prstDash val="solid"/>
            <a:miter/>
          </a:ln>
        </p:spPr>
        <p:txBody>
          <a:bodyPr rtlCol="0" anchor="ctr"/>
          <a:lstStyle/>
          <a:p>
            <a:endParaRPr lang="en-GB" sz="1351"/>
          </a:p>
        </p:txBody>
      </p:sp>
      <p:sp>
        <p:nvSpPr>
          <p:cNvPr id="8" name="Title 1">
            <a:extLst>
              <a:ext uri="{FF2B5EF4-FFF2-40B4-BE49-F238E27FC236}">
                <a16:creationId xmlns:a16="http://schemas.microsoft.com/office/drawing/2014/main" id="{4E562E51-6C27-A942-B120-4F2245D2CD1C}"/>
              </a:ext>
            </a:extLst>
          </p:cNvPr>
          <p:cNvSpPr>
            <a:spLocks noGrp="1"/>
          </p:cNvSpPr>
          <p:nvPr>
            <p:ph type="ctrTitle" hasCustomPrompt="1"/>
          </p:nvPr>
        </p:nvSpPr>
        <p:spPr>
          <a:xfrm>
            <a:off x="7123413" y="749300"/>
            <a:ext cx="4679121" cy="2019300"/>
          </a:xfrm>
        </p:spPr>
        <p:txBody>
          <a:bodyPr anchor="b" anchorCtr="0">
            <a:noAutofit/>
          </a:bodyPr>
          <a:lstStyle>
            <a:lvl1pPr algn="l">
              <a:lnSpc>
                <a:spcPct val="100000"/>
              </a:lnSpc>
              <a:defRPr sz="4000" baseline="0">
                <a:solidFill>
                  <a:srgbClr val="004050"/>
                </a:solidFill>
              </a:defRPr>
            </a:lvl1pPr>
          </a:lstStyle>
          <a:p>
            <a:r>
              <a:rPr lang="en-US" noProof="0"/>
              <a:t>Activity: </a:t>
            </a:r>
            <a:br>
              <a:rPr lang="en-US" noProof="0"/>
            </a:br>
            <a:r>
              <a:rPr lang="en-US" noProof="0"/>
              <a:t>Click to edit title</a:t>
            </a:r>
            <a:endParaRPr lang="en-GB" noProof="0"/>
          </a:p>
        </p:txBody>
      </p:sp>
      <p:sp>
        <p:nvSpPr>
          <p:cNvPr id="11" name="Text Placeholder 3">
            <a:extLst>
              <a:ext uri="{FF2B5EF4-FFF2-40B4-BE49-F238E27FC236}">
                <a16:creationId xmlns:a16="http://schemas.microsoft.com/office/drawing/2014/main" id="{42DDB68E-F78C-FB47-9BAD-0C7B36852631}"/>
              </a:ext>
            </a:extLst>
          </p:cNvPr>
          <p:cNvSpPr>
            <a:spLocks noGrp="1"/>
          </p:cNvSpPr>
          <p:nvPr>
            <p:ph type="body" sz="quarter" idx="10" hasCustomPrompt="1"/>
          </p:nvPr>
        </p:nvSpPr>
        <p:spPr>
          <a:xfrm>
            <a:off x="7123413" y="3201192"/>
            <a:ext cx="4679121" cy="709613"/>
          </a:xfrm>
        </p:spPr>
        <p:txBody>
          <a:bodyPr/>
          <a:lstStyle>
            <a:lvl1pPr>
              <a:lnSpc>
                <a:spcPct val="100000"/>
              </a:lnSpc>
              <a:defRPr b="1" baseline="0"/>
            </a:lvl1pPr>
          </a:lstStyle>
          <a:p>
            <a:pPr lvl="0"/>
            <a:r>
              <a:rPr lang="en-US"/>
              <a:t>Click to edit instructions</a:t>
            </a:r>
          </a:p>
        </p:txBody>
      </p:sp>
    </p:spTree>
    <p:extLst>
      <p:ext uri="{BB962C8B-B14F-4D97-AF65-F5344CB8AC3E}">
        <p14:creationId xmlns:p14="http://schemas.microsoft.com/office/powerpoint/2010/main" val="2229213166"/>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Duotone right 01">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4661" y="0"/>
            <a:ext cx="10972800" cy="6858000"/>
          </a:xfrm>
          <a:prstGeom prst="rect">
            <a:avLst/>
          </a:prstGeom>
        </p:spPr>
      </p:pic>
      <p:sp>
        <p:nvSpPr>
          <p:cNvPr id="5" name="Rectangle 4">
            <a:extLst>
              <a:ext uri="{FF2B5EF4-FFF2-40B4-BE49-F238E27FC236}">
                <a16:creationId xmlns:a16="http://schemas.microsoft.com/office/drawing/2014/main" id="{C22D86F5-179E-D147-BF5E-ABFEDC5ED59C}"/>
              </a:ext>
            </a:extLst>
          </p:cNvPr>
          <p:cNvSpPr/>
          <p:nvPr userDrawn="1"/>
        </p:nvSpPr>
        <p:spPr>
          <a:xfrm>
            <a:off x="0" y="0"/>
            <a:ext cx="6096000"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solidFill>
                <a:srgbClr val="004050"/>
              </a:solidFill>
            </a:endParaRPr>
          </a:p>
        </p:txBody>
      </p:sp>
      <p:sp>
        <p:nvSpPr>
          <p:cNvPr id="9" name="Text Placeholder 12">
            <a:extLst>
              <a:ext uri="{FF2B5EF4-FFF2-40B4-BE49-F238E27FC236}">
                <a16:creationId xmlns:a16="http://schemas.microsoft.com/office/drawing/2014/main" id="{F11DA741-1567-F44E-A776-54AE0772553A}"/>
              </a:ext>
            </a:extLst>
          </p:cNvPr>
          <p:cNvSpPr>
            <a:spLocks noGrp="1"/>
          </p:cNvSpPr>
          <p:nvPr>
            <p:ph type="body" sz="quarter" idx="14"/>
          </p:nvPr>
        </p:nvSpPr>
        <p:spPr>
          <a:xfrm>
            <a:off x="373063" y="1138011"/>
            <a:ext cx="5521711" cy="5121387"/>
          </a:xfrm>
        </p:spPr>
        <p:txBody>
          <a:bodyPr/>
          <a:lstStyle>
            <a:lvl1pPr marL="0" indent="0">
              <a:lnSpc>
                <a:spcPts val="4600"/>
              </a:lnSpc>
              <a:spcAft>
                <a:spcPts val="1800"/>
              </a:spcAft>
              <a:buNone/>
              <a:defRPr lang="en-US" sz="4200" b="0" i="0" kern="1200" dirty="0" smtClean="0">
                <a:solidFill>
                  <a:schemeClr val="bg1"/>
                </a:solidFill>
                <a:latin typeface="Krana Fat B" panose="00000B00000000000000" pitchFamily="50" charset="0"/>
                <a:ea typeface="+mn-ea"/>
                <a:cs typeface="Krana Fat B" panose="00000B00000000000000" pitchFamily="50" charset="0"/>
              </a:defRPr>
            </a:lvl1pPr>
            <a:lvl2pPr marL="0" marR="0" indent="0" algn="l" defTabSz="914377" rtl="0" eaLnBrk="1" fontAlgn="auto" latinLnBrk="0" hangingPunct="1">
              <a:lnSpc>
                <a:spcPts val="2000"/>
              </a:lnSpc>
              <a:spcBef>
                <a:spcPts val="0"/>
              </a:spcBef>
              <a:spcAft>
                <a:spcPts val="651"/>
              </a:spcAft>
              <a:buClrTx/>
              <a:buSzTx/>
              <a:buFont typeface="Arial" panose="020B0604020202020204" pitchFamily="34" charset="0"/>
              <a:buNone/>
              <a:tabLst/>
              <a:defRPr sz="1800">
                <a:solidFill>
                  <a:schemeClr val="bg1"/>
                </a:solidFill>
              </a:defRPr>
            </a:lvl2pPr>
            <a:lvl3pPr marL="0" indent="0">
              <a:buNone/>
              <a:defRPr sz="1200">
                <a:solidFill>
                  <a:schemeClr val="bg1"/>
                </a:solidFill>
              </a:defRPr>
            </a:lvl3pPr>
            <a:lvl4pPr marL="0" indent="0">
              <a:buNone/>
              <a:defRPr/>
            </a:lvl4pPr>
            <a:lvl5pPr marL="0" indent="0">
              <a:buNone/>
              <a:defRPr/>
            </a:lvl5pPr>
          </a:lstStyle>
          <a:p>
            <a:pPr lvl="0"/>
            <a:r>
              <a:rPr lang="en-US"/>
              <a:t>Click to edit Master text styles</a:t>
            </a:r>
          </a:p>
          <a:p>
            <a:pPr lvl="1"/>
            <a:r>
              <a:rPr lang="en-US"/>
              <a:t>Second level</a:t>
            </a:r>
          </a:p>
          <a:p>
            <a:pPr lvl="2"/>
            <a:r>
              <a:rPr lang="en-US"/>
              <a:t>Third level</a:t>
            </a:r>
          </a:p>
        </p:txBody>
      </p:sp>
      <p:pic>
        <p:nvPicPr>
          <p:cNvPr id="11" name="Picture 10">
            <a:extLst>
              <a:ext uri="{FF2B5EF4-FFF2-40B4-BE49-F238E27FC236}">
                <a16:creationId xmlns:a16="http://schemas.microsoft.com/office/drawing/2014/main" id="{2A067932-0DD7-6B4D-8A3C-BF2CA5D1ABF8}"/>
              </a:ext>
            </a:extLst>
          </p:cNvPr>
          <p:cNvPicPr>
            <a:picLocks noChangeAspect="1"/>
          </p:cNvPicPr>
          <p:nvPr userDrawn="1"/>
        </p:nvPicPr>
        <p:blipFill>
          <a:blip r:embed="rId3"/>
          <a:stretch>
            <a:fillRect/>
          </a:stretch>
        </p:blipFill>
        <p:spPr>
          <a:xfrm>
            <a:off x="6096000" y="4129397"/>
            <a:ext cx="3343877" cy="2728604"/>
          </a:xfrm>
          <a:prstGeom prst="rect">
            <a:avLst/>
          </a:prstGeom>
        </p:spPr>
      </p:pic>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4">
            <a:duotone>
              <a:schemeClr val="accent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1591655788"/>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Duotone right 02">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6820" y="0"/>
            <a:ext cx="10972800" cy="6858000"/>
          </a:xfrm>
          <a:prstGeom prst="rect">
            <a:avLst/>
          </a:prstGeom>
        </p:spPr>
      </p:pic>
      <p:sp>
        <p:nvSpPr>
          <p:cNvPr id="5" name="Rectangle 4">
            <a:extLst>
              <a:ext uri="{FF2B5EF4-FFF2-40B4-BE49-F238E27FC236}">
                <a16:creationId xmlns:a16="http://schemas.microsoft.com/office/drawing/2014/main" id="{C22D86F5-179E-D147-BF5E-ABFEDC5ED59C}"/>
              </a:ext>
            </a:extLst>
          </p:cNvPr>
          <p:cNvSpPr/>
          <p:nvPr userDrawn="1"/>
        </p:nvSpPr>
        <p:spPr>
          <a:xfrm>
            <a:off x="0" y="0"/>
            <a:ext cx="6096000"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solidFill>
                <a:srgbClr val="004050"/>
              </a:solidFill>
            </a:endParaRPr>
          </a:p>
        </p:txBody>
      </p:sp>
      <p:sp>
        <p:nvSpPr>
          <p:cNvPr id="9" name="Text Placeholder 12">
            <a:extLst>
              <a:ext uri="{FF2B5EF4-FFF2-40B4-BE49-F238E27FC236}">
                <a16:creationId xmlns:a16="http://schemas.microsoft.com/office/drawing/2014/main" id="{F11DA741-1567-F44E-A776-54AE0772553A}"/>
              </a:ext>
            </a:extLst>
          </p:cNvPr>
          <p:cNvSpPr>
            <a:spLocks noGrp="1"/>
          </p:cNvSpPr>
          <p:nvPr>
            <p:ph type="body" sz="quarter" idx="14"/>
          </p:nvPr>
        </p:nvSpPr>
        <p:spPr>
          <a:xfrm>
            <a:off x="373063" y="1138011"/>
            <a:ext cx="5521711" cy="5121387"/>
          </a:xfrm>
        </p:spPr>
        <p:txBody>
          <a:bodyPr/>
          <a:lstStyle>
            <a:lvl1pPr marL="0" indent="0">
              <a:lnSpc>
                <a:spcPts val="4600"/>
              </a:lnSpc>
              <a:spcAft>
                <a:spcPts val="1800"/>
              </a:spcAft>
              <a:buNone/>
              <a:defRPr lang="en-US" sz="4200" b="0" i="0" kern="1200" dirty="0" smtClean="0">
                <a:solidFill>
                  <a:schemeClr val="bg1"/>
                </a:solidFill>
                <a:latin typeface="Krana Fat B" panose="00000B00000000000000" pitchFamily="50" charset="0"/>
                <a:ea typeface="+mn-ea"/>
                <a:cs typeface="Krana Fat B" panose="00000B00000000000000" pitchFamily="50" charset="0"/>
              </a:defRPr>
            </a:lvl1pPr>
            <a:lvl2pPr marL="0" marR="0" indent="0" algn="l" defTabSz="914377" rtl="0" eaLnBrk="1" fontAlgn="auto" latinLnBrk="0" hangingPunct="1">
              <a:lnSpc>
                <a:spcPts val="2000"/>
              </a:lnSpc>
              <a:spcBef>
                <a:spcPts val="0"/>
              </a:spcBef>
              <a:spcAft>
                <a:spcPts val="651"/>
              </a:spcAft>
              <a:buClrTx/>
              <a:buSzTx/>
              <a:buFont typeface="Arial" panose="020B0604020202020204" pitchFamily="34" charset="0"/>
              <a:buNone/>
              <a:tabLst/>
              <a:defRPr sz="1800">
                <a:solidFill>
                  <a:schemeClr val="bg1"/>
                </a:solidFill>
              </a:defRPr>
            </a:lvl2pPr>
            <a:lvl3pPr marL="0" indent="0">
              <a:buNone/>
              <a:defRPr sz="1200">
                <a:solidFill>
                  <a:schemeClr val="bg1"/>
                </a:solidFill>
              </a:defRPr>
            </a:lvl3pPr>
            <a:lvl4pPr marL="0" indent="0">
              <a:buNone/>
              <a:defRPr/>
            </a:lvl4pPr>
            <a:lvl5pPr marL="0" indent="0">
              <a:buNone/>
              <a:defRPr/>
            </a:lvl5pPr>
          </a:lstStyle>
          <a:p>
            <a:pPr lvl="0"/>
            <a:r>
              <a:rPr lang="en-US"/>
              <a:t>Click to edit Master text styles</a:t>
            </a:r>
          </a:p>
          <a:p>
            <a:pPr lvl="1"/>
            <a:r>
              <a:rPr lang="en-US"/>
              <a:t>Second level</a:t>
            </a:r>
          </a:p>
          <a:p>
            <a:pPr lvl="2"/>
            <a:r>
              <a:rPr lang="en-US"/>
              <a:t>Third level</a:t>
            </a:r>
          </a:p>
        </p:txBody>
      </p:sp>
      <p:pic>
        <p:nvPicPr>
          <p:cNvPr id="11" name="Picture 10">
            <a:extLst>
              <a:ext uri="{FF2B5EF4-FFF2-40B4-BE49-F238E27FC236}">
                <a16:creationId xmlns:a16="http://schemas.microsoft.com/office/drawing/2014/main" id="{2A067932-0DD7-6B4D-8A3C-BF2CA5D1ABF8}"/>
              </a:ext>
            </a:extLst>
          </p:cNvPr>
          <p:cNvPicPr>
            <a:picLocks noChangeAspect="1"/>
          </p:cNvPicPr>
          <p:nvPr userDrawn="1"/>
        </p:nvPicPr>
        <p:blipFill>
          <a:blip r:embed="rId3"/>
          <a:stretch>
            <a:fillRect/>
          </a:stretch>
        </p:blipFill>
        <p:spPr>
          <a:xfrm>
            <a:off x="6096000" y="4129397"/>
            <a:ext cx="3343877" cy="2728604"/>
          </a:xfrm>
          <a:prstGeom prst="rect">
            <a:avLst/>
          </a:prstGeom>
        </p:spPr>
      </p:pic>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4">
            <a:duotone>
              <a:schemeClr val="accent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966276077"/>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Duotone right 03">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CB04507-7F7B-F448-A7F9-39E26957B44D}"/>
              </a:ext>
            </a:extLst>
          </p:cNvPr>
          <p:cNvPicPr>
            <a:picLocks noChangeAspect="1"/>
          </p:cNvPicPr>
          <p:nvPr userDrawn="1"/>
        </p:nvPicPr>
        <p:blipFill rotWithShape="1">
          <a:blip r:embed="rId2"/>
          <a:srcRect l="19121" t="5596" r="27388" b="38973"/>
          <a:stretch/>
        </p:blipFill>
        <p:spPr>
          <a:xfrm>
            <a:off x="2266950" y="0"/>
            <a:ext cx="9925050" cy="6858000"/>
          </a:xfrm>
          <a:prstGeom prst="rect">
            <a:avLst/>
          </a:prstGeom>
        </p:spPr>
      </p:pic>
      <p:sp>
        <p:nvSpPr>
          <p:cNvPr id="5" name="Rectangle 4">
            <a:extLst>
              <a:ext uri="{FF2B5EF4-FFF2-40B4-BE49-F238E27FC236}">
                <a16:creationId xmlns:a16="http://schemas.microsoft.com/office/drawing/2014/main" id="{C22D86F5-179E-D147-BF5E-ABFEDC5ED59C}"/>
              </a:ext>
            </a:extLst>
          </p:cNvPr>
          <p:cNvSpPr/>
          <p:nvPr userDrawn="1"/>
        </p:nvSpPr>
        <p:spPr>
          <a:xfrm>
            <a:off x="0" y="0"/>
            <a:ext cx="6096000"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solidFill>
                <a:srgbClr val="004050"/>
              </a:solidFill>
            </a:endParaRPr>
          </a:p>
        </p:txBody>
      </p:sp>
      <p:sp>
        <p:nvSpPr>
          <p:cNvPr id="9" name="Text Placeholder 12">
            <a:extLst>
              <a:ext uri="{FF2B5EF4-FFF2-40B4-BE49-F238E27FC236}">
                <a16:creationId xmlns:a16="http://schemas.microsoft.com/office/drawing/2014/main" id="{F11DA741-1567-F44E-A776-54AE0772553A}"/>
              </a:ext>
            </a:extLst>
          </p:cNvPr>
          <p:cNvSpPr>
            <a:spLocks noGrp="1"/>
          </p:cNvSpPr>
          <p:nvPr>
            <p:ph type="body" sz="quarter" idx="14"/>
          </p:nvPr>
        </p:nvSpPr>
        <p:spPr>
          <a:xfrm>
            <a:off x="373063" y="1138011"/>
            <a:ext cx="5521711" cy="5121387"/>
          </a:xfrm>
        </p:spPr>
        <p:txBody>
          <a:bodyPr/>
          <a:lstStyle>
            <a:lvl1pPr marL="0" indent="0">
              <a:lnSpc>
                <a:spcPts val="4600"/>
              </a:lnSpc>
              <a:spcAft>
                <a:spcPts val="1800"/>
              </a:spcAft>
              <a:buNone/>
              <a:defRPr lang="en-US" sz="4200" b="0" i="0" kern="1200" dirty="0" smtClean="0">
                <a:solidFill>
                  <a:schemeClr val="bg1"/>
                </a:solidFill>
                <a:latin typeface="Krana Fat B" panose="00000B00000000000000" pitchFamily="50" charset="0"/>
                <a:ea typeface="+mn-ea"/>
                <a:cs typeface="Krana Fat B" panose="00000B00000000000000" pitchFamily="50" charset="0"/>
              </a:defRPr>
            </a:lvl1pPr>
            <a:lvl2pPr marL="0" marR="0" indent="0" algn="l" defTabSz="914377" rtl="0" eaLnBrk="1" fontAlgn="auto" latinLnBrk="0" hangingPunct="1">
              <a:lnSpc>
                <a:spcPts val="2000"/>
              </a:lnSpc>
              <a:spcBef>
                <a:spcPts val="0"/>
              </a:spcBef>
              <a:spcAft>
                <a:spcPts val="651"/>
              </a:spcAft>
              <a:buClrTx/>
              <a:buSzTx/>
              <a:buFont typeface="Arial" panose="020B0604020202020204" pitchFamily="34" charset="0"/>
              <a:buNone/>
              <a:tabLst/>
              <a:defRPr sz="1800">
                <a:solidFill>
                  <a:schemeClr val="bg1"/>
                </a:solidFill>
              </a:defRPr>
            </a:lvl2pPr>
            <a:lvl3pPr marL="0" indent="0">
              <a:buNone/>
              <a:defRPr sz="1200">
                <a:solidFill>
                  <a:schemeClr val="bg1"/>
                </a:solidFill>
              </a:defRPr>
            </a:lvl3pPr>
            <a:lvl4pPr marL="0" indent="0">
              <a:buNone/>
              <a:defRPr/>
            </a:lvl4pPr>
            <a:lvl5pPr marL="0" indent="0">
              <a:buNone/>
              <a:defRPr/>
            </a:lvl5pPr>
          </a:lstStyle>
          <a:p>
            <a:pPr lvl="0"/>
            <a:r>
              <a:rPr lang="en-US"/>
              <a:t>Click to edit Master text styles</a:t>
            </a:r>
          </a:p>
          <a:p>
            <a:pPr lvl="1"/>
            <a:r>
              <a:rPr lang="en-US"/>
              <a:t>Second level</a:t>
            </a:r>
          </a:p>
          <a:p>
            <a:pPr lvl="2"/>
            <a:r>
              <a:rPr lang="en-US"/>
              <a:t>Third level</a:t>
            </a:r>
          </a:p>
        </p:txBody>
      </p:sp>
      <p:pic>
        <p:nvPicPr>
          <p:cNvPr id="11" name="Picture 10">
            <a:extLst>
              <a:ext uri="{FF2B5EF4-FFF2-40B4-BE49-F238E27FC236}">
                <a16:creationId xmlns:a16="http://schemas.microsoft.com/office/drawing/2014/main" id="{2A067932-0DD7-6B4D-8A3C-BF2CA5D1ABF8}"/>
              </a:ext>
            </a:extLst>
          </p:cNvPr>
          <p:cNvPicPr>
            <a:picLocks noChangeAspect="1"/>
          </p:cNvPicPr>
          <p:nvPr userDrawn="1"/>
        </p:nvPicPr>
        <p:blipFill>
          <a:blip r:embed="rId3"/>
          <a:stretch>
            <a:fillRect/>
          </a:stretch>
        </p:blipFill>
        <p:spPr>
          <a:xfrm>
            <a:off x="6096000" y="4129397"/>
            <a:ext cx="3343877" cy="2728604"/>
          </a:xfrm>
          <a:prstGeom prst="rect">
            <a:avLst/>
          </a:prstGeom>
        </p:spPr>
      </p:pic>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4">
            <a:duotone>
              <a:schemeClr val="accent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1710022653"/>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Duotone right 04">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3265496-6E48-4B41-9EBB-1E61F1BCF53C}"/>
              </a:ext>
            </a:extLst>
          </p:cNvPr>
          <p:cNvPicPr>
            <a:picLocks noChangeAspect="1"/>
          </p:cNvPicPr>
          <p:nvPr userDrawn="1"/>
        </p:nvPicPr>
        <p:blipFill rotWithShape="1">
          <a:blip r:embed="rId2"/>
          <a:srcRect l="-7964" r="27132"/>
          <a:stretch/>
        </p:blipFill>
        <p:spPr>
          <a:xfrm>
            <a:off x="3878397" y="0"/>
            <a:ext cx="8313604" cy="6858000"/>
          </a:xfrm>
          <a:prstGeom prst="rect">
            <a:avLst/>
          </a:prstGeom>
        </p:spPr>
      </p:pic>
      <p:sp>
        <p:nvSpPr>
          <p:cNvPr id="5" name="Rectangle 4">
            <a:extLst>
              <a:ext uri="{FF2B5EF4-FFF2-40B4-BE49-F238E27FC236}">
                <a16:creationId xmlns:a16="http://schemas.microsoft.com/office/drawing/2014/main" id="{C22D86F5-179E-D147-BF5E-ABFEDC5ED59C}"/>
              </a:ext>
            </a:extLst>
          </p:cNvPr>
          <p:cNvSpPr/>
          <p:nvPr userDrawn="1"/>
        </p:nvSpPr>
        <p:spPr>
          <a:xfrm>
            <a:off x="0" y="0"/>
            <a:ext cx="6096000"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solidFill>
                <a:srgbClr val="004050"/>
              </a:solidFill>
            </a:endParaRPr>
          </a:p>
        </p:txBody>
      </p:sp>
      <p:sp>
        <p:nvSpPr>
          <p:cNvPr id="9" name="Text Placeholder 12">
            <a:extLst>
              <a:ext uri="{FF2B5EF4-FFF2-40B4-BE49-F238E27FC236}">
                <a16:creationId xmlns:a16="http://schemas.microsoft.com/office/drawing/2014/main" id="{F11DA741-1567-F44E-A776-54AE0772553A}"/>
              </a:ext>
            </a:extLst>
          </p:cNvPr>
          <p:cNvSpPr>
            <a:spLocks noGrp="1"/>
          </p:cNvSpPr>
          <p:nvPr>
            <p:ph type="body" sz="quarter" idx="14"/>
          </p:nvPr>
        </p:nvSpPr>
        <p:spPr>
          <a:xfrm>
            <a:off x="373063" y="1138011"/>
            <a:ext cx="5521711" cy="5121387"/>
          </a:xfrm>
        </p:spPr>
        <p:txBody>
          <a:bodyPr/>
          <a:lstStyle>
            <a:lvl1pPr marL="0" indent="0">
              <a:lnSpc>
                <a:spcPts val="4600"/>
              </a:lnSpc>
              <a:spcAft>
                <a:spcPts val="1800"/>
              </a:spcAft>
              <a:buNone/>
              <a:defRPr lang="en-US" sz="4200" b="0" i="0" kern="1200" dirty="0" smtClean="0">
                <a:solidFill>
                  <a:schemeClr val="bg1"/>
                </a:solidFill>
                <a:latin typeface="Krana Fat B" panose="00000B00000000000000" pitchFamily="50" charset="0"/>
                <a:ea typeface="+mn-ea"/>
                <a:cs typeface="Krana Fat B" panose="00000B00000000000000" pitchFamily="50" charset="0"/>
              </a:defRPr>
            </a:lvl1pPr>
            <a:lvl2pPr marL="0" marR="0" indent="0" algn="l" defTabSz="914377" rtl="0" eaLnBrk="1" fontAlgn="auto" latinLnBrk="0" hangingPunct="1">
              <a:lnSpc>
                <a:spcPts val="2000"/>
              </a:lnSpc>
              <a:spcBef>
                <a:spcPts val="0"/>
              </a:spcBef>
              <a:spcAft>
                <a:spcPts val="651"/>
              </a:spcAft>
              <a:buClrTx/>
              <a:buSzTx/>
              <a:buFont typeface="Arial" panose="020B0604020202020204" pitchFamily="34" charset="0"/>
              <a:buNone/>
              <a:tabLst/>
              <a:defRPr sz="1800">
                <a:solidFill>
                  <a:schemeClr val="bg1"/>
                </a:solidFill>
              </a:defRPr>
            </a:lvl2pPr>
            <a:lvl3pPr marL="0" indent="0">
              <a:buNone/>
              <a:defRPr sz="1200">
                <a:solidFill>
                  <a:schemeClr val="bg1"/>
                </a:solidFill>
              </a:defRPr>
            </a:lvl3pPr>
            <a:lvl4pPr marL="0" indent="0">
              <a:buNone/>
              <a:defRPr/>
            </a:lvl4pPr>
            <a:lvl5pPr marL="0" indent="0">
              <a:buNone/>
              <a:defRPr/>
            </a:lvl5pPr>
          </a:lstStyle>
          <a:p>
            <a:pPr lvl="0"/>
            <a:r>
              <a:rPr lang="en-US"/>
              <a:t>Click to edit Master text styles</a:t>
            </a:r>
          </a:p>
          <a:p>
            <a:pPr lvl="1"/>
            <a:r>
              <a:rPr lang="en-US"/>
              <a:t>Second level</a:t>
            </a:r>
          </a:p>
          <a:p>
            <a:pPr lvl="2"/>
            <a:r>
              <a:rPr lang="en-US"/>
              <a:t>Third level</a:t>
            </a:r>
          </a:p>
        </p:txBody>
      </p:sp>
      <p:pic>
        <p:nvPicPr>
          <p:cNvPr id="11" name="Picture 10">
            <a:extLst>
              <a:ext uri="{FF2B5EF4-FFF2-40B4-BE49-F238E27FC236}">
                <a16:creationId xmlns:a16="http://schemas.microsoft.com/office/drawing/2014/main" id="{2A067932-0DD7-6B4D-8A3C-BF2CA5D1ABF8}"/>
              </a:ext>
            </a:extLst>
          </p:cNvPr>
          <p:cNvPicPr>
            <a:picLocks noChangeAspect="1"/>
          </p:cNvPicPr>
          <p:nvPr userDrawn="1"/>
        </p:nvPicPr>
        <p:blipFill>
          <a:blip r:embed="rId3"/>
          <a:stretch>
            <a:fillRect/>
          </a:stretch>
        </p:blipFill>
        <p:spPr>
          <a:xfrm>
            <a:off x="6096000" y="4129397"/>
            <a:ext cx="3343877" cy="2728604"/>
          </a:xfrm>
          <a:prstGeom prst="rect">
            <a:avLst/>
          </a:prstGeom>
        </p:spPr>
      </p:pic>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4">
            <a:duotone>
              <a:schemeClr val="accent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202395009"/>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showMasterSp="0" preserve="1" userDrawn="1">
  <p:cSld name="Hope you enjoyed 03">
    <p:bg>
      <p:bgPr>
        <a:solidFill>
          <a:srgbClr val="00D2FE"/>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A59FD7E-9A2B-B341-8D58-06B6AEF56A70}"/>
              </a:ext>
            </a:extLst>
          </p:cNvPr>
          <p:cNvPicPr>
            <a:picLocks noChangeAspect="1"/>
          </p:cNvPicPr>
          <p:nvPr userDrawn="1"/>
        </p:nvPicPr>
        <p:blipFill rotWithShape="1">
          <a:blip r:embed="rId2"/>
          <a:srcRect l="2930" t="2788" r="25963" b="19970"/>
          <a:stretch/>
        </p:blipFill>
        <p:spPr>
          <a:xfrm>
            <a:off x="2723925" y="1"/>
            <a:ext cx="9468075" cy="685800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2" y="302478"/>
            <a:ext cx="2643023" cy="1610367"/>
          </a:xfrm>
          <a:prstGeom prst="rect">
            <a:avLst/>
          </a:prstGeom>
        </p:spPr>
      </p:pic>
      <p:grpSp>
        <p:nvGrpSpPr>
          <p:cNvPr id="10" name="Group 9">
            <a:extLst>
              <a:ext uri="{FF2B5EF4-FFF2-40B4-BE49-F238E27FC236}">
                <a16:creationId xmlns:a16="http://schemas.microsoft.com/office/drawing/2014/main" id="{C28DE67A-0D1B-2943-A741-E4BE803F6951}"/>
              </a:ext>
            </a:extLst>
          </p:cNvPr>
          <p:cNvGrpSpPr/>
          <p:nvPr userDrawn="1"/>
        </p:nvGrpSpPr>
        <p:grpSpPr>
          <a:xfrm>
            <a:off x="-1420" y="3503895"/>
            <a:ext cx="6359624" cy="2437013"/>
            <a:chOff x="-1420" y="3503895"/>
            <a:chExt cx="6359624" cy="2437013"/>
          </a:xfrm>
          <a:solidFill>
            <a:srgbClr val="004050"/>
          </a:solidFill>
        </p:grpSpPr>
        <p:sp>
          <p:nvSpPr>
            <p:cNvPr id="11" name="Freeform 10">
              <a:extLst>
                <a:ext uri="{FF2B5EF4-FFF2-40B4-BE49-F238E27FC236}">
                  <a16:creationId xmlns:a16="http://schemas.microsoft.com/office/drawing/2014/main" id="{A3238B17-B3BD-514B-96BB-036A62190064}"/>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12" name="Freeform 11">
              <a:extLst>
                <a:ext uri="{FF2B5EF4-FFF2-40B4-BE49-F238E27FC236}">
                  <a16:creationId xmlns:a16="http://schemas.microsoft.com/office/drawing/2014/main" id="{7B098E7D-8AD4-9442-98E0-AD5065552F4A}"/>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13" name="Freeform 12">
              <a:extLst>
                <a:ext uri="{FF2B5EF4-FFF2-40B4-BE49-F238E27FC236}">
                  <a16:creationId xmlns:a16="http://schemas.microsoft.com/office/drawing/2014/main" id="{A0E0FE90-EFD5-5D46-B8B7-C8C6EF4A7B91}"/>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
        <p:nvSpPr>
          <p:cNvPr id="16" name="TextBox 15">
            <a:extLst>
              <a:ext uri="{FF2B5EF4-FFF2-40B4-BE49-F238E27FC236}">
                <a16:creationId xmlns:a16="http://schemas.microsoft.com/office/drawing/2014/main" id="{905EFDB8-62A8-1D46-96B4-E5F639C36E41}"/>
              </a:ext>
            </a:extLst>
          </p:cNvPr>
          <p:cNvSpPr txBox="1"/>
          <p:nvPr userDrawn="1"/>
        </p:nvSpPr>
        <p:spPr>
          <a:xfrm>
            <a:off x="385300" y="2576109"/>
            <a:ext cx="3138017" cy="1650480"/>
          </a:xfrm>
          <a:prstGeom prst="rect">
            <a:avLst/>
          </a:prstGeom>
        </p:spPr>
        <p:txBody>
          <a:bodyPr vert="horz" wrap="square" lIns="0" tIns="0" rIns="0" bIns="0" rtlCol="0" anchor="b" anchorCtr="0">
            <a:normAutofit/>
          </a:bodyPr>
          <a:lstStyle/>
          <a:p>
            <a:pPr algn="l"/>
            <a:r>
              <a:rPr lang="en-GB" sz="4000">
                <a:latin typeface="+mj-lt"/>
              </a:rPr>
              <a:t>THANK YOU</a:t>
            </a:r>
          </a:p>
        </p:txBody>
      </p:sp>
      <p:sp>
        <p:nvSpPr>
          <p:cNvPr id="17" name="TextBox 16">
            <a:extLst>
              <a:ext uri="{FF2B5EF4-FFF2-40B4-BE49-F238E27FC236}">
                <a16:creationId xmlns:a16="http://schemas.microsoft.com/office/drawing/2014/main" id="{8FA4B37A-A84E-A740-AFC5-4BCCDF9E8FD7}"/>
              </a:ext>
            </a:extLst>
          </p:cNvPr>
          <p:cNvSpPr txBox="1"/>
          <p:nvPr userDrawn="1"/>
        </p:nvSpPr>
        <p:spPr>
          <a:xfrm>
            <a:off x="385300" y="5306004"/>
            <a:ext cx="3356386" cy="628037"/>
          </a:xfrm>
          <a:prstGeom prst="rect">
            <a:avLst/>
          </a:prstGeom>
        </p:spPr>
        <p:txBody>
          <a:bodyPr vert="horz" wrap="square" lIns="0" tIns="0" rIns="0" bIns="0" rtlCol="0" anchor="t" anchorCtr="0">
            <a:norm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GB"/>
              <a:t>Hope you enjoyed this learning journey.</a:t>
            </a:r>
          </a:p>
          <a:p>
            <a:pPr algn="l"/>
            <a:endParaRPr lang="en-GB"/>
          </a:p>
        </p:txBody>
      </p:sp>
    </p:spTree>
    <p:extLst>
      <p:ext uri="{BB962C8B-B14F-4D97-AF65-F5344CB8AC3E}">
        <p14:creationId xmlns:p14="http://schemas.microsoft.com/office/powerpoint/2010/main" val="3232804369"/>
      </p:ext>
    </p:extLst>
  </p:cSld>
  <p:clrMapOvr>
    <a:masterClrMapping/>
  </p:clrMapOvr>
  <p:extLst>
    <p:ext uri="{DCECCB84-F9BA-43D5-87BE-67443E8EF086}">
      <p15:sldGuideLst xmlns:p15="http://schemas.microsoft.com/office/powerpoint/2012/main">
        <p15:guide id="1" orient="horz" pos="3635">
          <p15:clr>
            <a:srgbClr val="FBAE4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showMasterSp="0" preserve="1" userDrawn="1">
  <p:cSld name="Hope you enjoyed 02">
    <p:bg>
      <p:bgPr>
        <a:solidFill>
          <a:srgbClr val="00D2FE"/>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972386B-50AD-1F49-9253-BABC0497D228}"/>
              </a:ext>
            </a:extLst>
          </p:cNvPr>
          <p:cNvPicPr>
            <a:picLocks noChangeAspect="1"/>
          </p:cNvPicPr>
          <p:nvPr userDrawn="1"/>
        </p:nvPicPr>
        <p:blipFill rotWithShape="1">
          <a:blip r:embed="rId2"/>
          <a:srcRect r="16826"/>
          <a:stretch/>
        </p:blipFill>
        <p:spPr>
          <a:xfrm>
            <a:off x="3637619" y="0"/>
            <a:ext cx="8554381" cy="685800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2" y="302478"/>
            <a:ext cx="2643023" cy="1610367"/>
          </a:xfrm>
          <a:prstGeom prst="rect">
            <a:avLst/>
          </a:prstGeom>
        </p:spPr>
      </p:pic>
      <p:grpSp>
        <p:nvGrpSpPr>
          <p:cNvPr id="10" name="Group 9">
            <a:extLst>
              <a:ext uri="{FF2B5EF4-FFF2-40B4-BE49-F238E27FC236}">
                <a16:creationId xmlns:a16="http://schemas.microsoft.com/office/drawing/2014/main" id="{7EF9814B-F8EE-524C-AE06-C830CCA3CC9A}"/>
              </a:ext>
            </a:extLst>
          </p:cNvPr>
          <p:cNvGrpSpPr/>
          <p:nvPr userDrawn="1"/>
        </p:nvGrpSpPr>
        <p:grpSpPr>
          <a:xfrm>
            <a:off x="-1420" y="3503895"/>
            <a:ext cx="6359624" cy="2437013"/>
            <a:chOff x="-1420" y="3503895"/>
            <a:chExt cx="6359624" cy="2437013"/>
          </a:xfrm>
          <a:solidFill>
            <a:srgbClr val="004050"/>
          </a:solidFill>
        </p:grpSpPr>
        <p:sp>
          <p:nvSpPr>
            <p:cNvPr id="11" name="Freeform 10">
              <a:extLst>
                <a:ext uri="{FF2B5EF4-FFF2-40B4-BE49-F238E27FC236}">
                  <a16:creationId xmlns:a16="http://schemas.microsoft.com/office/drawing/2014/main" id="{AB85C145-5537-3145-BB2A-22C52E5CEFE3}"/>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12" name="Freeform 11">
              <a:extLst>
                <a:ext uri="{FF2B5EF4-FFF2-40B4-BE49-F238E27FC236}">
                  <a16:creationId xmlns:a16="http://schemas.microsoft.com/office/drawing/2014/main" id="{433E618D-5B5A-1247-872C-D90DEE318819}"/>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13" name="Freeform 12">
              <a:extLst>
                <a:ext uri="{FF2B5EF4-FFF2-40B4-BE49-F238E27FC236}">
                  <a16:creationId xmlns:a16="http://schemas.microsoft.com/office/drawing/2014/main" id="{6EF8876D-52B4-AE44-AA1D-D9FD95C43527}"/>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
        <p:nvSpPr>
          <p:cNvPr id="16" name="TextBox 15">
            <a:extLst>
              <a:ext uri="{FF2B5EF4-FFF2-40B4-BE49-F238E27FC236}">
                <a16:creationId xmlns:a16="http://schemas.microsoft.com/office/drawing/2014/main" id="{4D17428E-ED5B-4447-BB59-326A3A184A4C}"/>
              </a:ext>
            </a:extLst>
          </p:cNvPr>
          <p:cNvSpPr txBox="1"/>
          <p:nvPr userDrawn="1"/>
        </p:nvSpPr>
        <p:spPr>
          <a:xfrm>
            <a:off x="385300" y="2576109"/>
            <a:ext cx="3138017" cy="1650480"/>
          </a:xfrm>
          <a:prstGeom prst="rect">
            <a:avLst/>
          </a:prstGeom>
        </p:spPr>
        <p:txBody>
          <a:bodyPr vert="horz" wrap="square" lIns="0" tIns="0" rIns="0" bIns="0" rtlCol="0" anchor="b" anchorCtr="0">
            <a:normAutofit/>
          </a:bodyPr>
          <a:lstStyle/>
          <a:p>
            <a:pPr algn="l"/>
            <a:r>
              <a:rPr lang="en-GB" sz="4000">
                <a:latin typeface="+mj-lt"/>
              </a:rPr>
              <a:t>THANK YOU</a:t>
            </a:r>
          </a:p>
        </p:txBody>
      </p:sp>
      <p:sp>
        <p:nvSpPr>
          <p:cNvPr id="17" name="TextBox 16">
            <a:extLst>
              <a:ext uri="{FF2B5EF4-FFF2-40B4-BE49-F238E27FC236}">
                <a16:creationId xmlns:a16="http://schemas.microsoft.com/office/drawing/2014/main" id="{1D9D2D67-AD17-BB42-ACFF-EF7F88882EB7}"/>
              </a:ext>
            </a:extLst>
          </p:cNvPr>
          <p:cNvSpPr txBox="1"/>
          <p:nvPr userDrawn="1"/>
        </p:nvSpPr>
        <p:spPr>
          <a:xfrm>
            <a:off x="385300" y="5306004"/>
            <a:ext cx="3356386" cy="628037"/>
          </a:xfrm>
          <a:prstGeom prst="rect">
            <a:avLst/>
          </a:prstGeom>
        </p:spPr>
        <p:txBody>
          <a:bodyPr vert="horz" wrap="square" lIns="0" tIns="0" rIns="0" bIns="0" rtlCol="0" anchor="t" anchorCtr="0">
            <a:norm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GB"/>
              <a:t>Hope you enjoyed this learning journey.</a:t>
            </a:r>
          </a:p>
          <a:p>
            <a:pPr algn="l"/>
            <a:endParaRPr lang="en-GB"/>
          </a:p>
        </p:txBody>
      </p:sp>
    </p:spTree>
    <p:extLst>
      <p:ext uri="{BB962C8B-B14F-4D97-AF65-F5344CB8AC3E}">
        <p14:creationId xmlns:p14="http://schemas.microsoft.com/office/powerpoint/2010/main" val="2742040086"/>
      </p:ext>
    </p:extLst>
  </p:cSld>
  <p:clrMapOvr>
    <a:masterClrMapping/>
  </p:clrMapOvr>
  <p:extLst>
    <p:ext uri="{DCECCB84-F9BA-43D5-87BE-67443E8EF086}">
      <p15:sldGuideLst xmlns:p15="http://schemas.microsoft.com/office/powerpoint/2012/main">
        <p15:guide id="1" orient="horz" pos="3635">
          <p15:clr>
            <a:srgbClr val="FBAE4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Text Placeholder 2"/>
          <p:cNvSpPr>
            <a:spLocks noGrp="1"/>
          </p:cNvSpPr>
          <p:nvPr>
            <p:ph type="body" sz="quarter" idx="12" hasCustomPrompt="1"/>
          </p:nvPr>
        </p:nvSpPr>
        <p:spPr>
          <a:xfrm>
            <a:off x="1212111" y="378746"/>
            <a:ext cx="10595714" cy="520263"/>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
        <p:nvSpPr>
          <p:cNvPr id="6" name="Text Placeholder 7"/>
          <p:cNvSpPr>
            <a:spLocks noGrp="1"/>
          </p:cNvSpPr>
          <p:nvPr>
            <p:ph type="body" sz="quarter" idx="11" hasCustomPrompt="1"/>
          </p:nvPr>
        </p:nvSpPr>
        <p:spPr>
          <a:xfrm>
            <a:off x="376237" y="1240838"/>
            <a:ext cx="11431587" cy="5237751"/>
          </a:xfrm>
        </p:spPr>
        <p:txBody>
          <a:bodyPr/>
          <a:lstStyle>
            <a:lvl1pPr marL="0" indent="0">
              <a:lnSpc>
                <a:spcPct val="100000"/>
              </a:lnSpc>
              <a:buFont typeface="Arial" panose="020B0604020202020204" pitchFamily="34" charset="0"/>
              <a:buNone/>
              <a:defRPr sz="1800" b="0"/>
            </a:lvl1pPr>
            <a:lvl2pPr marL="171446" indent="-171446">
              <a:lnSpc>
                <a:spcPct val="100000"/>
              </a:lnSpc>
              <a:buFont typeface="Arial" panose="020B0604020202020204" pitchFamily="34" charset="0"/>
              <a:buChar char="•"/>
              <a:defRPr sz="1800" b="0"/>
            </a:lvl2pPr>
            <a:lvl3pPr marL="88898" indent="0">
              <a:lnSpc>
                <a:spcPct val="100000"/>
              </a:lnSpc>
              <a:buFont typeface="Arial" panose="020B0604020202020204" pitchFamily="34" charset="0"/>
              <a:buNone/>
              <a:defRPr sz="1800" b="0"/>
            </a:lvl3pPr>
            <a:lvl4pPr marL="88898" indent="0">
              <a:lnSpc>
                <a:spcPct val="100000"/>
              </a:lnSpc>
              <a:buFont typeface="Arial" panose="020B0604020202020204" pitchFamily="34" charset="0"/>
              <a:buNone/>
              <a:defRPr sz="1800" b="0"/>
            </a:lvl4pPr>
            <a:lvl5pPr marL="355591" indent="-266693">
              <a:lnSpc>
                <a:spcPct val="100000"/>
              </a:lnSpc>
              <a:buFont typeface="Arial" panose="020B0604020202020204" pitchFamily="34" charset="0"/>
              <a:buChar char="•"/>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
        <p:nvSpPr>
          <p:cNvPr id="4"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Tree>
    <p:extLst>
      <p:ext uri="{BB962C8B-B14F-4D97-AF65-F5344CB8AC3E}">
        <p14:creationId xmlns:p14="http://schemas.microsoft.com/office/powerpoint/2010/main" val="2529662652"/>
      </p:ext>
    </p:extLst>
  </p:cSld>
  <p:clrMapOvr>
    <a:masterClrMapping/>
  </p:clrMapOvr>
  <p:extLst>
    <p:ext uri="{DCECCB84-F9BA-43D5-87BE-67443E8EF086}">
      <p15:sldGuideLst xmlns:p15="http://schemas.microsoft.com/office/powerpoint/2012/main">
        <p15:guide id="1" orient="horz" pos="777">
          <p15:clr>
            <a:srgbClr val="FBAE40"/>
          </p15:clr>
        </p15:guide>
        <p15:guide id="2" pos="3840">
          <p15:clr>
            <a:srgbClr val="FBAE40"/>
          </p15:clr>
        </p15:guide>
        <p15:guide id="3" orient="horz" pos="2160">
          <p15:clr>
            <a:srgbClr val="FBAE40"/>
          </p15:clr>
        </p15:guide>
        <p15:guide id="4" orient="horz" pos="2260">
          <p15:clr>
            <a:srgbClr val="FBAE40"/>
          </p15:clr>
        </p15:guide>
        <p15:guide id="5" pos="3940">
          <p15:clr>
            <a:srgbClr val="FBAE4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itle and image">
    <p:spTree>
      <p:nvGrpSpPr>
        <p:cNvPr id="1" name=""/>
        <p:cNvGrpSpPr/>
        <p:nvPr/>
      </p:nvGrpSpPr>
      <p:grpSpPr>
        <a:xfrm>
          <a:off x="0" y="0"/>
          <a:ext cx="0" cy="0"/>
          <a:chOff x="0" y="0"/>
          <a:chExt cx="0" cy="0"/>
        </a:xfrm>
      </p:grpSpPr>
      <p:sp>
        <p:nvSpPr>
          <p:cNvPr id="3"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5" name="Text Placeholder 2">
            <a:extLst>
              <a:ext uri="{FF2B5EF4-FFF2-40B4-BE49-F238E27FC236}">
                <a16:creationId xmlns:a16="http://schemas.microsoft.com/office/drawing/2014/main" id="{503A14FE-D075-C54D-A7E3-E22DBF933384}"/>
              </a:ext>
            </a:extLst>
          </p:cNvPr>
          <p:cNvSpPr>
            <a:spLocks noGrp="1"/>
          </p:cNvSpPr>
          <p:nvPr>
            <p:ph type="body" sz="quarter" idx="12" hasCustomPrompt="1"/>
          </p:nvPr>
        </p:nvSpPr>
        <p:spPr>
          <a:xfrm>
            <a:off x="1212111" y="378746"/>
            <a:ext cx="10595714" cy="520263"/>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Tree>
    <p:extLst>
      <p:ext uri="{BB962C8B-B14F-4D97-AF65-F5344CB8AC3E}">
        <p14:creationId xmlns:p14="http://schemas.microsoft.com/office/powerpoint/2010/main" val="759301388"/>
      </p:ext>
    </p:extLst>
  </p:cSld>
  <p:clrMapOvr>
    <a:masterClrMapping/>
  </p:clrMapOvr>
  <p:extLst>
    <p:ext uri="{DCECCB84-F9BA-43D5-87BE-67443E8EF086}">
      <p15:sldGuideLst xmlns:p15="http://schemas.microsoft.com/office/powerpoint/2012/main">
        <p15:guide id="1" orient="horz" pos="777">
          <p15:clr>
            <a:srgbClr val="FBAE40"/>
          </p15:clr>
        </p15:guide>
        <p15:guide id="2" pos="3840">
          <p15:clr>
            <a:srgbClr val="FBAE4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itle, icons and text">
    <p:spTree>
      <p:nvGrpSpPr>
        <p:cNvPr id="1" name=""/>
        <p:cNvGrpSpPr/>
        <p:nvPr/>
      </p:nvGrpSpPr>
      <p:grpSpPr>
        <a:xfrm>
          <a:off x="0" y="0"/>
          <a:ext cx="0" cy="0"/>
          <a:chOff x="0" y="0"/>
          <a:chExt cx="0" cy="0"/>
        </a:xfrm>
      </p:grpSpPr>
      <p:sp>
        <p:nvSpPr>
          <p:cNvPr id="3" name="Text Placeholder 4"/>
          <p:cNvSpPr>
            <a:spLocks noGrp="1"/>
          </p:cNvSpPr>
          <p:nvPr>
            <p:ph type="body" sz="quarter" idx="15" hasCustomPrompt="1"/>
          </p:nvPr>
        </p:nvSpPr>
        <p:spPr>
          <a:xfrm>
            <a:off x="1167298" y="2921079"/>
            <a:ext cx="2124159" cy="2749952"/>
          </a:xfrm>
        </p:spPr>
        <p:txBody>
          <a:bodyPr/>
          <a:lstStyle>
            <a:lvl1pPr marL="0" indent="0">
              <a:lnSpc>
                <a:spcPct val="100000"/>
              </a:lnSpc>
              <a:buFont typeface="Arial" panose="020B0604020202020204" pitchFamily="34" charset="0"/>
              <a:buNone/>
              <a:defRPr sz="1800" b="0"/>
            </a:lvl1pPr>
            <a:lvl2pPr marL="0" indent="0">
              <a:buFont typeface="Arial" panose="020B0604020202020204" pitchFamily="34" charset="0"/>
              <a:buNone/>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p:txBody>
      </p:sp>
      <p:sp>
        <p:nvSpPr>
          <p:cNvPr id="4" name="Text Placeholder 4"/>
          <p:cNvSpPr>
            <a:spLocks noGrp="1"/>
          </p:cNvSpPr>
          <p:nvPr>
            <p:ph type="body" sz="quarter" idx="16" hasCustomPrompt="1"/>
          </p:nvPr>
        </p:nvSpPr>
        <p:spPr>
          <a:xfrm>
            <a:off x="3747517" y="2921079"/>
            <a:ext cx="2068065" cy="2749952"/>
          </a:xfrm>
        </p:spPr>
        <p:txBody>
          <a:bodyPr/>
          <a:lstStyle>
            <a:lvl1pPr marL="0" indent="0">
              <a:lnSpc>
                <a:spcPct val="100000"/>
              </a:lnSpc>
              <a:buFont typeface="Arial" panose="020B0604020202020204" pitchFamily="34" charset="0"/>
              <a:buNone/>
              <a:defRPr sz="1800" b="0"/>
            </a:lvl1pPr>
            <a:lvl2pPr marL="179996" indent="-179996">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p:txBody>
      </p:sp>
      <p:sp>
        <p:nvSpPr>
          <p:cNvPr id="6" name="Text Placeholder 4"/>
          <p:cNvSpPr>
            <a:spLocks noGrp="1"/>
          </p:cNvSpPr>
          <p:nvPr>
            <p:ph type="body" sz="quarter" idx="17" hasCustomPrompt="1"/>
          </p:nvPr>
        </p:nvSpPr>
        <p:spPr>
          <a:xfrm>
            <a:off x="6257866" y="2921079"/>
            <a:ext cx="2130523" cy="2749952"/>
          </a:xfrm>
        </p:spPr>
        <p:txBody>
          <a:bodyPr/>
          <a:lstStyle>
            <a:lvl1pPr marL="0" indent="0">
              <a:lnSpc>
                <a:spcPct val="100000"/>
              </a:lnSpc>
              <a:buFont typeface="Arial" panose="020B0604020202020204" pitchFamily="34" charset="0"/>
              <a:buNone/>
              <a:defRPr sz="1800" b="0"/>
            </a:lvl1pPr>
            <a:lvl2pPr marL="179996" indent="-179996">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p:txBody>
      </p:sp>
      <p:sp>
        <p:nvSpPr>
          <p:cNvPr id="7" name="Picture Placeholder 21"/>
          <p:cNvSpPr>
            <a:spLocks noGrp="1"/>
          </p:cNvSpPr>
          <p:nvPr>
            <p:ph type="pic" sz="quarter" idx="18" hasCustomPrompt="1"/>
          </p:nvPr>
        </p:nvSpPr>
        <p:spPr>
          <a:xfrm>
            <a:off x="1167299" y="1240564"/>
            <a:ext cx="1437932" cy="1437931"/>
          </a:xfrm>
        </p:spPr>
        <p:txBody>
          <a:bodyPr/>
          <a:lstStyle>
            <a:lvl1pPr marL="0" indent="0">
              <a:buNone/>
              <a:defRPr/>
            </a:lvl1pPr>
          </a:lstStyle>
          <a:p>
            <a:r>
              <a:rPr lang="en-GB"/>
              <a:t>icon</a:t>
            </a:r>
          </a:p>
        </p:txBody>
      </p:sp>
      <p:sp>
        <p:nvSpPr>
          <p:cNvPr id="8" name="Picture Placeholder 21"/>
          <p:cNvSpPr>
            <a:spLocks noGrp="1"/>
          </p:cNvSpPr>
          <p:nvPr>
            <p:ph type="pic" sz="quarter" idx="19" hasCustomPrompt="1"/>
          </p:nvPr>
        </p:nvSpPr>
        <p:spPr>
          <a:xfrm>
            <a:off x="3747517" y="1233488"/>
            <a:ext cx="1437932" cy="1437931"/>
          </a:xfrm>
        </p:spPr>
        <p:txBody>
          <a:bodyPr/>
          <a:lstStyle>
            <a:lvl1pPr marL="0" indent="0">
              <a:buNone/>
              <a:defRPr/>
            </a:lvl1pPr>
          </a:lstStyle>
          <a:p>
            <a:r>
              <a:rPr lang="en-GB"/>
              <a:t>icon</a:t>
            </a:r>
          </a:p>
        </p:txBody>
      </p:sp>
      <p:sp>
        <p:nvSpPr>
          <p:cNvPr id="9" name="Picture Placeholder 21"/>
          <p:cNvSpPr>
            <a:spLocks noGrp="1"/>
          </p:cNvSpPr>
          <p:nvPr>
            <p:ph type="pic" sz="quarter" idx="20" hasCustomPrompt="1"/>
          </p:nvPr>
        </p:nvSpPr>
        <p:spPr>
          <a:xfrm>
            <a:off x="6257867" y="1240564"/>
            <a:ext cx="1437932" cy="1437931"/>
          </a:xfrm>
        </p:spPr>
        <p:txBody>
          <a:bodyPr/>
          <a:lstStyle>
            <a:lvl1pPr marL="0" indent="0">
              <a:buNone/>
              <a:defRPr/>
            </a:lvl1pPr>
          </a:lstStyle>
          <a:p>
            <a:r>
              <a:rPr lang="en-GB"/>
              <a:t>icon</a:t>
            </a:r>
          </a:p>
        </p:txBody>
      </p:sp>
      <p:sp>
        <p:nvSpPr>
          <p:cNvPr id="10" name="Text Placeholder 4"/>
          <p:cNvSpPr>
            <a:spLocks noGrp="1"/>
          </p:cNvSpPr>
          <p:nvPr>
            <p:ph type="body" sz="quarter" idx="21" hasCustomPrompt="1"/>
          </p:nvPr>
        </p:nvSpPr>
        <p:spPr>
          <a:xfrm>
            <a:off x="8744941" y="2936069"/>
            <a:ext cx="2183449" cy="2749952"/>
          </a:xfrm>
        </p:spPr>
        <p:txBody>
          <a:bodyPr/>
          <a:lstStyle>
            <a:lvl1pPr marL="0" indent="0">
              <a:lnSpc>
                <a:spcPct val="100000"/>
              </a:lnSpc>
              <a:buFont typeface="Arial" panose="020B0604020202020204" pitchFamily="34" charset="0"/>
              <a:buNone/>
              <a:defRPr sz="1800" b="0"/>
            </a:lvl1pPr>
            <a:lvl2pPr marL="179996" indent="-179996">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p:txBody>
      </p:sp>
      <p:sp>
        <p:nvSpPr>
          <p:cNvPr id="11" name="Picture Placeholder 21"/>
          <p:cNvSpPr>
            <a:spLocks noGrp="1"/>
          </p:cNvSpPr>
          <p:nvPr>
            <p:ph type="pic" sz="quarter" idx="22" hasCustomPrompt="1"/>
          </p:nvPr>
        </p:nvSpPr>
        <p:spPr>
          <a:xfrm>
            <a:off x="8744942" y="1255555"/>
            <a:ext cx="1437932" cy="1437931"/>
          </a:xfrm>
        </p:spPr>
        <p:txBody>
          <a:bodyPr/>
          <a:lstStyle>
            <a:lvl1pPr marL="0" indent="0">
              <a:buNone/>
              <a:defRPr/>
            </a:lvl1pPr>
          </a:lstStyle>
          <a:p>
            <a:r>
              <a:rPr lang="en-GB"/>
              <a:t>icon</a:t>
            </a:r>
          </a:p>
        </p:txBody>
      </p:sp>
      <p:sp>
        <p:nvSpPr>
          <p:cNvPr id="12"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4" name="Text Placeholder 2">
            <a:extLst>
              <a:ext uri="{FF2B5EF4-FFF2-40B4-BE49-F238E27FC236}">
                <a16:creationId xmlns:a16="http://schemas.microsoft.com/office/drawing/2014/main" id="{92C408C0-1A1B-4D4D-B79A-2D37D6F3CB19}"/>
              </a:ext>
            </a:extLst>
          </p:cNvPr>
          <p:cNvSpPr>
            <a:spLocks noGrp="1"/>
          </p:cNvSpPr>
          <p:nvPr>
            <p:ph type="body" sz="quarter" idx="12" hasCustomPrompt="1"/>
          </p:nvPr>
        </p:nvSpPr>
        <p:spPr>
          <a:xfrm>
            <a:off x="1212111" y="378746"/>
            <a:ext cx="10595714" cy="520263"/>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Tree>
    <p:extLst>
      <p:ext uri="{BB962C8B-B14F-4D97-AF65-F5344CB8AC3E}">
        <p14:creationId xmlns:p14="http://schemas.microsoft.com/office/powerpoint/2010/main" val="2297738643"/>
      </p:ext>
    </p:extLst>
  </p:cSld>
  <p:clrMapOvr>
    <a:masterClrMapping/>
  </p:clrMapOvr>
  <p:extLst>
    <p:ext uri="{DCECCB84-F9BA-43D5-87BE-67443E8EF086}">
      <p15:sldGuideLst xmlns:p15="http://schemas.microsoft.com/office/powerpoint/2012/main">
        <p15:guide id="1" orient="horz" pos="777">
          <p15:clr>
            <a:srgbClr val="FBAE40"/>
          </p15:clr>
        </p15:guide>
        <p15:guide id="2" pos="384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5">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8" name="Text Placeholder 2"/>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rgbClr val="0BEEB7"/>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a:t>
            </a:r>
            <a:br>
              <a:rPr lang="en-US"/>
            </a:br>
            <a:r>
              <a:rPr lang="en-US"/>
              <a:t>edit slide title</a:t>
            </a:r>
          </a:p>
        </p:txBody>
      </p:sp>
      <p:sp>
        <p:nvSpPr>
          <p:cNvPr id="7" name="Text Placeholder 4"/>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sp>
        <p:nvSpPr>
          <p:cNvPr id="13" name="Freeform 12">
            <a:extLst>
              <a:ext uri="{FF2B5EF4-FFF2-40B4-BE49-F238E27FC236}">
                <a16:creationId xmlns:a16="http://schemas.microsoft.com/office/drawing/2014/main" id="{DF3D0604-3EEB-7547-A86F-8B3EFC40A3EC}"/>
              </a:ext>
            </a:extLst>
          </p:cNvPr>
          <p:cNvSpPr/>
          <p:nvPr userDrawn="1"/>
        </p:nvSpPr>
        <p:spPr>
          <a:xfrm>
            <a:off x="384784" y="4504759"/>
            <a:ext cx="4321328" cy="1964632"/>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rgbClr val="09EDB8"/>
          </a:solidFill>
          <a:ln w="6350" cap="flat">
            <a:noFill/>
            <a:prstDash val="solid"/>
            <a:miter/>
          </a:ln>
        </p:spPr>
        <p:txBody>
          <a:bodyPr rtlCol="0" anchor="ctr"/>
          <a:lstStyle/>
          <a:p>
            <a:endParaRPr lang="en-GB" sz="1351"/>
          </a:p>
        </p:txBody>
      </p:sp>
      <p:pic>
        <p:nvPicPr>
          <p:cNvPr id="11"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269739" y="377825"/>
            <a:ext cx="738525" cy="522000"/>
          </a:xfrm>
          <a:prstGeom prst="rect">
            <a:avLst/>
          </a:prstGeom>
        </p:spPr>
      </p:pic>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Tree>
    <p:extLst>
      <p:ext uri="{BB962C8B-B14F-4D97-AF65-F5344CB8AC3E}">
        <p14:creationId xmlns:p14="http://schemas.microsoft.com/office/powerpoint/2010/main" val="3589945353"/>
      </p:ext>
    </p:extLst>
  </p:cSld>
  <p:clrMapOvr>
    <a:masterClrMapping/>
  </p:clrMapOvr>
  <p:extLst>
    <p:ext uri="{DCECCB84-F9BA-43D5-87BE-67443E8EF086}">
      <p15:sldGuideLst xmlns:p15="http://schemas.microsoft.com/office/powerpoint/2012/main">
        <p15:guide id="1" orient="horz" pos="845" userDrawn="1">
          <p15:clr>
            <a:srgbClr val="FBAE4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Four text blocks">
    <p:spTree>
      <p:nvGrpSpPr>
        <p:cNvPr id="1" name=""/>
        <p:cNvGrpSpPr/>
        <p:nvPr/>
      </p:nvGrpSpPr>
      <p:grpSpPr>
        <a:xfrm>
          <a:off x="0" y="0"/>
          <a:ext cx="0" cy="0"/>
          <a:chOff x="0" y="0"/>
          <a:chExt cx="0" cy="0"/>
        </a:xfrm>
      </p:grpSpPr>
      <p:sp>
        <p:nvSpPr>
          <p:cNvPr id="10" name="Text Placeholder 7"/>
          <p:cNvSpPr>
            <a:spLocks noGrp="1"/>
          </p:cNvSpPr>
          <p:nvPr>
            <p:ph type="body" sz="quarter" idx="11" hasCustomPrompt="1"/>
          </p:nvPr>
        </p:nvSpPr>
        <p:spPr>
          <a:xfrm>
            <a:off x="1167876" y="1246665"/>
            <a:ext cx="2153905" cy="4376323"/>
          </a:xfrm>
        </p:spPr>
        <p:txBody>
          <a:bodyPr/>
          <a:lstStyle>
            <a:lvl1pPr marL="0" indent="0">
              <a:lnSpc>
                <a:spcPct val="100000"/>
              </a:lnSpc>
              <a:buFont typeface="Arial" panose="020B0604020202020204" pitchFamily="34" charset="0"/>
              <a:buNone/>
              <a:defRPr sz="1800" b="0"/>
            </a:lvl1pPr>
            <a:lvl2pPr marL="171446" indent="-171446">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
        <p:nvSpPr>
          <p:cNvPr id="5" name="Text Placeholder 7"/>
          <p:cNvSpPr>
            <a:spLocks noGrp="1"/>
          </p:cNvSpPr>
          <p:nvPr>
            <p:ph type="body" sz="quarter" idx="13" hasCustomPrompt="1"/>
          </p:nvPr>
        </p:nvSpPr>
        <p:spPr>
          <a:xfrm>
            <a:off x="3613794" y="1246665"/>
            <a:ext cx="2153905" cy="4376323"/>
          </a:xfrm>
        </p:spPr>
        <p:txBody>
          <a:bodyPr/>
          <a:lstStyle>
            <a:lvl1pPr marL="0" indent="0">
              <a:lnSpc>
                <a:spcPct val="100000"/>
              </a:lnSpc>
              <a:buFont typeface="Arial" panose="020B0604020202020204" pitchFamily="34" charset="0"/>
              <a:buNone/>
              <a:defRPr sz="1800" b="0"/>
            </a:lvl1pPr>
            <a:lvl2pPr marL="171446" indent="-171446">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
        <p:nvSpPr>
          <p:cNvPr id="6" name="Text Placeholder 7"/>
          <p:cNvSpPr>
            <a:spLocks noGrp="1"/>
          </p:cNvSpPr>
          <p:nvPr>
            <p:ph type="body" sz="quarter" idx="14" hasCustomPrompt="1"/>
          </p:nvPr>
        </p:nvSpPr>
        <p:spPr>
          <a:xfrm>
            <a:off x="6059713" y="1246664"/>
            <a:ext cx="2153905" cy="4376323"/>
          </a:xfrm>
        </p:spPr>
        <p:txBody>
          <a:bodyPr/>
          <a:lstStyle>
            <a:lvl1pPr marL="0" indent="0">
              <a:lnSpc>
                <a:spcPct val="100000"/>
              </a:lnSpc>
              <a:buFont typeface="Arial" panose="020B0604020202020204" pitchFamily="34" charset="0"/>
              <a:buNone/>
              <a:defRPr sz="1800" b="0"/>
            </a:lvl1pPr>
            <a:lvl2pPr marL="171446" indent="-171446">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
        <p:nvSpPr>
          <p:cNvPr id="7" name="Text Placeholder 7"/>
          <p:cNvSpPr>
            <a:spLocks noGrp="1"/>
          </p:cNvSpPr>
          <p:nvPr>
            <p:ph type="body" sz="quarter" idx="15" hasCustomPrompt="1"/>
          </p:nvPr>
        </p:nvSpPr>
        <p:spPr>
          <a:xfrm>
            <a:off x="8505633" y="1246663"/>
            <a:ext cx="2153905" cy="4376323"/>
          </a:xfrm>
        </p:spPr>
        <p:txBody>
          <a:bodyPr/>
          <a:lstStyle>
            <a:lvl1pPr marL="0" indent="0">
              <a:lnSpc>
                <a:spcPct val="100000"/>
              </a:lnSpc>
              <a:buFont typeface="Arial" panose="020B0604020202020204" pitchFamily="34" charset="0"/>
              <a:buNone/>
              <a:defRPr sz="1800" b="0"/>
            </a:lvl1pPr>
            <a:lvl2pPr marL="171446" indent="-171446">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
        <p:nvSpPr>
          <p:cNvPr id="8"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1" name="Text Placeholder 2">
            <a:extLst>
              <a:ext uri="{FF2B5EF4-FFF2-40B4-BE49-F238E27FC236}">
                <a16:creationId xmlns:a16="http://schemas.microsoft.com/office/drawing/2014/main" id="{DC41670F-D9DB-3140-AAEA-4430FBF2D30A}"/>
              </a:ext>
            </a:extLst>
          </p:cNvPr>
          <p:cNvSpPr>
            <a:spLocks noGrp="1"/>
          </p:cNvSpPr>
          <p:nvPr>
            <p:ph type="body" sz="quarter" idx="12" hasCustomPrompt="1"/>
          </p:nvPr>
        </p:nvSpPr>
        <p:spPr>
          <a:xfrm>
            <a:off x="1212111" y="378746"/>
            <a:ext cx="10595714" cy="520263"/>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Tree>
    <p:extLst>
      <p:ext uri="{BB962C8B-B14F-4D97-AF65-F5344CB8AC3E}">
        <p14:creationId xmlns:p14="http://schemas.microsoft.com/office/powerpoint/2010/main" val="4243739512"/>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wo Text Blocks">
    <p:spTree>
      <p:nvGrpSpPr>
        <p:cNvPr id="1" name=""/>
        <p:cNvGrpSpPr/>
        <p:nvPr/>
      </p:nvGrpSpPr>
      <p:grpSpPr>
        <a:xfrm>
          <a:off x="0" y="0"/>
          <a:ext cx="0" cy="0"/>
          <a:chOff x="0" y="0"/>
          <a:chExt cx="0" cy="0"/>
        </a:xfrm>
      </p:grpSpPr>
      <p:sp>
        <p:nvSpPr>
          <p:cNvPr id="10" name="Text Placeholder 7"/>
          <p:cNvSpPr>
            <a:spLocks noGrp="1"/>
          </p:cNvSpPr>
          <p:nvPr>
            <p:ph type="body" sz="quarter" idx="11" hasCustomPrompt="1"/>
          </p:nvPr>
        </p:nvSpPr>
        <p:spPr>
          <a:xfrm>
            <a:off x="6186490" y="1246663"/>
            <a:ext cx="5612791" cy="4376323"/>
          </a:xfrm>
        </p:spPr>
        <p:txBody>
          <a:bodyPr/>
          <a:lstStyle>
            <a:lvl1pPr marL="0" indent="0">
              <a:lnSpc>
                <a:spcPct val="100000"/>
              </a:lnSpc>
              <a:buFont typeface="Arial" panose="020B0604020202020204" pitchFamily="34" charset="0"/>
              <a:buNone/>
              <a:defRPr sz="1800" b="0"/>
            </a:lvl1pPr>
            <a:lvl2pPr marL="171446" indent="-171446">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
        <p:nvSpPr>
          <p:cNvPr id="5" name="Text Placeholder 7"/>
          <p:cNvSpPr>
            <a:spLocks noGrp="1"/>
          </p:cNvSpPr>
          <p:nvPr>
            <p:ph type="body" sz="quarter" idx="13" hasCustomPrompt="1"/>
          </p:nvPr>
        </p:nvSpPr>
        <p:spPr>
          <a:xfrm>
            <a:off x="382589" y="1246661"/>
            <a:ext cx="5621337" cy="4376323"/>
          </a:xfrm>
        </p:spPr>
        <p:txBody>
          <a:bodyPr/>
          <a:lstStyle>
            <a:lvl1pPr marL="0" indent="0">
              <a:lnSpc>
                <a:spcPct val="100000"/>
              </a:lnSpc>
              <a:buFont typeface="Arial" panose="020B0604020202020204" pitchFamily="34" charset="0"/>
              <a:buNone/>
              <a:defRPr sz="1800" b="0"/>
            </a:lvl1pPr>
            <a:lvl2pPr marL="171446" indent="-171446">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
        <p:nvSpPr>
          <p:cNvPr id="6"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Text Placeholder 2">
            <a:extLst>
              <a:ext uri="{FF2B5EF4-FFF2-40B4-BE49-F238E27FC236}">
                <a16:creationId xmlns:a16="http://schemas.microsoft.com/office/drawing/2014/main" id="{FE1C86EE-79CD-A844-BC58-36532ABD5C56}"/>
              </a:ext>
            </a:extLst>
          </p:cNvPr>
          <p:cNvSpPr>
            <a:spLocks noGrp="1"/>
          </p:cNvSpPr>
          <p:nvPr>
            <p:ph type="body" sz="quarter" idx="12" hasCustomPrompt="1"/>
          </p:nvPr>
        </p:nvSpPr>
        <p:spPr>
          <a:xfrm>
            <a:off x="1212111" y="378746"/>
            <a:ext cx="10595714" cy="520263"/>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Tree>
    <p:extLst>
      <p:ext uri="{BB962C8B-B14F-4D97-AF65-F5344CB8AC3E}">
        <p14:creationId xmlns:p14="http://schemas.microsoft.com/office/powerpoint/2010/main" val="3667487760"/>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Image and Text">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391181" y="1240839"/>
            <a:ext cx="5612745" cy="5237749"/>
          </a:xfrm>
          <a:prstGeom prst="rect">
            <a:avLst/>
          </a:prstGeom>
        </p:spPr>
        <p:txBody>
          <a:bodyPr/>
          <a:lstStyle>
            <a:lvl1pPr marL="0" indent="0">
              <a:buNone/>
              <a:defRPr/>
            </a:lvl1pPr>
          </a:lstStyle>
          <a:p>
            <a:r>
              <a:rPr lang="en-US"/>
              <a:t>Click icon to add picture</a:t>
            </a:r>
          </a:p>
        </p:txBody>
      </p:sp>
      <p:sp>
        <p:nvSpPr>
          <p:cNvPr id="10" name="Text Placeholder 7"/>
          <p:cNvSpPr>
            <a:spLocks noGrp="1"/>
          </p:cNvSpPr>
          <p:nvPr>
            <p:ph type="body" sz="quarter" idx="11" hasCustomPrompt="1"/>
          </p:nvPr>
        </p:nvSpPr>
        <p:spPr>
          <a:xfrm>
            <a:off x="6186489" y="1239313"/>
            <a:ext cx="5621337" cy="5239275"/>
          </a:xfrm>
        </p:spPr>
        <p:txBody>
          <a:bodyPr/>
          <a:lstStyle>
            <a:lvl1pPr marL="0" indent="0">
              <a:lnSpc>
                <a:spcPct val="100000"/>
              </a:lnSpc>
              <a:buFont typeface="Arial" panose="020B0604020202020204" pitchFamily="34" charset="0"/>
              <a:buNone/>
              <a:defRPr sz="1800" b="0"/>
            </a:lvl1pPr>
            <a:lvl2pPr marL="171446" marR="0" indent="-171446" algn="l" defTabSz="914377" rtl="0" eaLnBrk="1" fontAlgn="auto" latinLnBrk="0" hangingPunct="1">
              <a:lnSpc>
                <a:spcPct val="100000"/>
              </a:lnSpc>
              <a:spcBef>
                <a:spcPts val="0"/>
              </a:spcBef>
              <a:spcAft>
                <a:spcPts val="651"/>
              </a:spcAft>
              <a:buClrTx/>
              <a:buSzPct val="125000"/>
              <a:buFont typeface="Arial" panose="020B0604020202020204" pitchFamily="34" charset="0"/>
              <a:buChar char="•"/>
              <a:tabLst/>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Text Placeholder 2">
            <a:extLst>
              <a:ext uri="{FF2B5EF4-FFF2-40B4-BE49-F238E27FC236}">
                <a16:creationId xmlns:a16="http://schemas.microsoft.com/office/drawing/2014/main" id="{BC6158FE-928A-7845-B66A-66F0FE0F7F9C}"/>
              </a:ext>
            </a:extLst>
          </p:cNvPr>
          <p:cNvSpPr>
            <a:spLocks noGrp="1"/>
          </p:cNvSpPr>
          <p:nvPr>
            <p:ph type="body" sz="quarter" idx="12" hasCustomPrompt="1"/>
          </p:nvPr>
        </p:nvSpPr>
        <p:spPr>
          <a:xfrm>
            <a:off x="1212111" y="378746"/>
            <a:ext cx="10595714" cy="520263"/>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Tree>
    <p:extLst>
      <p:ext uri="{BB962C8B-B14F-4D97-AF65-F5344CB8AC3E}">
        <p14:creationId xmlns:p14="http://schemas.microsoft.com/office/powerpoint/2010/main" val="1386436423"/>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10" name="Text Placeholder 7"/>
          <p:cNvSpPr>
            <a:spLocks noGrp="1"/>
          </p:cNvSpPr>
          <p:nvPr>
            <p:ph type="body" sz="quarter" idx="11" hasCustomPrompt="1"/>
          </p:nvPr>
        </p:nvSpPr>
        <p:spPr>
          <a:xfrm>
            <a:off x="382062" y="1239312"/>
            <a:ext cx="5621863" cy="5239275"/>
          </a:xfrm>
        </p:spPr>
        <p:txBody>
          <a:bodyPr/>
          <a:lstStyle>
            <a:lvl1pPr marL="0" indent="0">
              <a:lnSpc>
                <a:spcPct val="100000"/>
              </a:lnSpc>
              <a:buFont typeface="Arial" panose="020B0604020202020204" pitchFamily="34" charset="0"/>
              <a:buNone/>
              <a:defRPr sz="1800" b="0"/>
            </a:lvl1pPr>
            <a:lvl2pPr marL="171446" indent="-171446">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199185" y="1246663"/>
            <a:ext cx="5608641" cy="5231924"/>
          </a:xfrm>
          <a:prstGeom prst="rect">
            <a:avLst/>
          </a:prstGeom>
        </p:spPr>
        <p:txBody>
          <a:bodyPr/>
          <a:lstStyle>
            <a:lvl1pPr marL="0" indent="0">
              <a:buNone/>
              <a:defRPr/>
            </a:lvl1pPr>
          </a:lstStyle>
          <a:p>
            <a:r>
              <a:rPr lang="en-US"/>
              <a:t>Click icon to add picture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Text Placeholder 2">
            <a:extLst>
              <a:ext uri="{FF2B5EF4-FFF2-40B4-BE49-F238E27FC236}">
                <a16:creationId xmlns:a16="http://schemas.microsoft.com/office/drawing/2014/main" id="{83FBF726-3A82-7143-ACCB-5046CC509D9D}"/>
              </a:ext>
            </a:extLst>
          </p:cNvPr>
          <p:cNvSpPr>
            <a:spLocks noGrp="1"/>
          </p:cNvSpPr>
          <p:nvPr>
            <p:ph type="body" sz="quarter" idx="12" hasCustomPrompt="1"/>
          </p:nvPr>
        </p:nvSpPr>
        <p:spPr>
          <a:xfrm>
            <a:off x="1212111" y="378746"/>
            <a:ext cx="10595714" cy="520263"/>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Tree>
    <p:extLst>
      <p:ext uri="{BB962C8B-B14F-4D97-AF65-F5344CB8AC3E}">
        <p14:creationId xmlns:p14="http://schemas.microsoft.com/office/powerpoint/2010/main" val="860773480"/>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Two Image and Text">
    <p:spTree>
      <p:nvGrpSpPr>
        <p:cNvPr id="1" name=""/>
        <p:cNvGrpSpPr/>
        <p:nvPr/>
      </p:nvGrpSpPr>
      <p:grpSpPr>
        <a:xfrm>
          <a:off x="0" y="0"/>
          <a:ext cx="0" cy="0"/>
          <a:chOff x="0" y="0"/>
          <a:chExt cx="0" cy="0"/>
        </a:xfrm>
      </p:grpSpPr>
      <p:sp>
        <p:nvSpPr>
          <p:cNvPr id="9" name="Text Placeholder 7"/>
          <p:cNvSpPr>
            <a:spLocks noGrp="1"/>
          </p:cNvSpPr>
          <p:nvPr>
            <p:ph type="body" sz="quarter" idx="17" hasCustomPrompt="1"/>
          </p:nvPr>
        </p:nvSpPr>
        <p:spPr>
          <a:xfrm>
            <a:off x="376238" y="3968576"/>
            <a:ext cx="5627687" cy="2520000"/>
          </a:xfrm>
        </p:spPr>
        <p:txBody>
          <a:bodyPr/>
          <a:lstStyle>
            <a:lvl1pPr marL="0" indent="0">
              <a:lnSpc>
                <a:spcPct val="100000"/>
              </a:lnSpc>
              <a:buFont typeface="Arial" panose="020B0604020202020204" pitchFamily="34" charset="0"/>
              <a:buNone/>
              <a:defRPr sz="1800" b="0"/>
            </a:lvl1pPr>
            <a:lvl2pPr marL="171446" indent="-171446">
              <a:buFont typeface="Arial" panose="020B0604020202020204" pitchFamily="34" charset="0"/>
              <a:buChar char="•"/>
              <a:defRPr sz="1800"/>
            </a:lvl2pPr>
            <a:lvl3pPr marL="0" indent="0">
              <a:buNone/>
              <a:defRPr sz="1800"/>
            </a:lvl3pPr>
            <a:lvl4pPr>
              <a:defRPr sz="1800"/>
            </a:lvl4pPr>
            <a:lvl5pPr>
              <a:defRPr sz="1800"/>
            </a:lvl5pPr>
          </a:lstStyle>
          <a:p>
            <a:pPr lvl="0"/>
            <a:r>
              <a:rPr lang="en-US"/>
              <a:t>Edit text</a:t>
            </a:r>
          </a:p>
        </p:txBody>
      </p:sp>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376249" y="1233490"/>
            <a:ext cx="5627676" cy="2576511"/>
          </a:xfrm>
          <a:prstGeom prst="rect">
            <a:avLst/>
          </a:prstGeom>
        </p:spPr>
        <p:txBody>
          <a:bodyPr/>
          <a:lstStyle>
            <a:lvl1pPr marL="0" indent="0">
              <a:buNone/>
              <a:defRPr baseline="0"/>
            </a:lvl1pPr>
          </a:lstStyle>
          <a:p>
            <a:r>
              <a:rPr lang="en-US"/>
              <a:t>Click icon to add picture</a:t>
            </a:r>
          </a:p>
        </p:txBody>
      </p:sp>
      <p:sp>
        <p:nvSpPr>
          <p:cNvPr id="5" name="Picture Placeholder 4">
            <a:extLst>
              <a:ext uri="{FF2B5EF4-FFF2-40B4-BE49-F238E27FC236}">
                <a16:creationId xmlns:a16="http://schemas.microsoft.com/office/drawing/2014/main" id="{749837D3-F6DB-DB49-B987-A2004B0611D5}"/>
              </a:ext>
            </a:extLst>
          </p:cNvPr>
          <p:cNvSpPr>
            <a:spLocks noGrp="1"/>
          </p:cNvSpPr>
          <p:nvPr>
            <p:ph type="pic" sz="quarter" idx="14"/>
          </p:nvPr>
        </p:nvSpPr>
        <p:spPr>
          <a:xfrm>
            <a:off x="6180195" y="1233489"/>
            <a:ext cx="5627631" cy="2576511"/>
          </a:xfrm>
          <a:prstGeom prst="rect">
            <a:avLst/>
          </a:prstGeom>
        </p:spPr>
        <p:txBody>
          <a:bodyPr/>
          <a:lstStyle>
            <a:lvl1pPr marL="0" indent="0">
              <a:buNone/>
              <a:defRPr baseline="0"/>
            </a:lvl1pPr>
          </a:lstStyle>
          <a:p>
            <a:r>
              <a:rPr lang="en-US"/>
              <a:t>Click icon to add picture</a:t>
            </a:r>
          </a:p>
        </p:txBody>
      </p:sp>
      <p:sp>
        <p:nvSpPr>
          <p:cNvPr id="8" name="Text Placeholder 7"/>
          <p:cNvSpPr>
            <a:spLocks noGrp="1"/>
          </p:cNvSpPr>
          <p:nvPr>
            <p:ph type="body" sz="quarter" idx="11" hasCustomPrompt="1"/>
          </p:nvPr>
        </p:nvSpPr>
        <p:spPr>
          <a:xfrm>
            <a:off x="6180195" y="3968576"/>
            <a:ext cx="5627631" cy="2520000"/>
          </a:xfrm>
        </p:spPr>
        <p:txBody>
          <a:bodyPr/>
          <a:lstStyle>
            <a:lvl1pPr marL="0" indent="0">
              <a:lnSpc>
                <a:spcPct val="100000"/>
              </a:lnSpc>
              <a:buFont typeface="Arial" panose="020B0604020202020204" pitchFamily="34" charset="0"/>
              <a:buNone/>
              <a:defRPr b="0"/>
            </a:lvl1pPr>
            <a:lvl2pPr marL="171446" indent="-171446">
              <a:buFont typeface="Arial" panose="020B0604020202020204" pitchFamily="34" charset="0"/>
              <a:buChar char="•"/>
              <a:defRPr/>
            </a:lvl2pPr>
          </a:lstStyle>
          <a:p>
            <a:pPr lvl="0"/>
            <a:r>
              <a:rPr lang="en-US"/>
              <a:t>Edit text</a:t>
            </a:r>
          </a:p>
        </p:txBody>
      </p:sp>
      <p:sp>
        <p:nvSpPr>
          <p:cNvPr id="10"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1" name="Text Placeholder 2">
            <a:extLst>
              <a:ext uri="{FF2B5EF4-FFF2-40B4-BE49-F238E27FC236}">
                <a16:creationId xmlns:a16="http://schemas.microsoft.com/office/drawing/2014/main" id="{0270B6DD-EFD0-B148-AC2D-17D9B4352A1A}"/>
              </a:ext>
            </a:extLst>
          </p:cNvPr>
          <p:cNvSpPr>
            <a:spLocks noGrp="1"/>
          </p:cNvSpPr>
          <p:nvPr>
            <p:ph type="body" sz="quarter" idx="12" hasCustomPrompt="1"/>
          </p:nvPr>
        </p:nvSpPr>
        <p:spPr>
          <a:xfrm>
            <a:off x="1212111" y="378746"/>
            <a:ext cx="10595714" cy="520263"/>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Tree>
    <p:extLst>
      <p:ext uri="{BB962C8B-B14F-4D97-AF65-F5344CB8AC3E}">
        <p14:creationId xmlns:p14="http://schemas.microsoft.com/office/powerpoint/2010/main" val="2342834896"/>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Tree>
    <p:extLst>
      <p:ext uri="{BB962C8B-B14F-4D97-AF65-F5344CB8AC3E}">
        <p14:creationId xmlns:p14="http://schemas.microsoft.com/office/powerpoint/2010/main" val="4067796895"/>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6">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1" name="Text Placeholder 2">
            <a:extLst>
              <a:ext uri="{FF2B5EF4-FFF2-40B4-BE49-F238E27FC236}">
                <a16:creationId xmlns:a16="http://schemas.microsoft.com/office/drawing/2014/main" id="{38251CB8-D58E-2E40-9211-8E4FCA38D552}"/>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rgbClr val="0BEEB7"/>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a:t>
            </a:r>
            <a:br>
              <a:rPr lang="en-US"/>
            </a:br>
            <a:r>
              <a:rPr lang="en-US"/>
              <a:t>edit slide title</a:t>
            </a:r>
          </a:p>
        </p:txBody>
      </p:sp>
      <p:sp>
        <p:nvSpPr>
          <p:cNvPr id="16" name="Text Placeholder 4">
            <a:extLst>
              <a:ext uri="{FF2B5EF4-FFF2-40B4-BE49-F238E27FC236}">
                <a16:creationId xmlns:a16="http://schemas.microsoft.com/office/drawing/2014/main" id="{D8A86F5A-A513-9341-866D-7D9CDC08496B}"/>
              </a:ext>
            </a:extLst>
          </p:cNvPr>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pic>
        <p:nvPicPr>
          <p:cNvPr id="17" name="Graphic 31">
            <a:extLst>
              <a:ext uri="{FF2B5EF4-FFF2-40B4-BE49-F238E27FC236}">
                <a16:creationId xmlns:a16="http://schemas.microsoft.com/office/drawing/2014/main" id="{E51E3436-B16C-5F48-AA8A-C3F6719B5E1D}"/>
              </a:ext>
            </a:extLst>
          </p:cNvPr>
          <p:cNvPicPr>
            <a:picLocks noChangeAspect="1"/>
          </p:cNvPicPr>
          <p:nvPr userDrawn="1"/>
        </p:nvPicPr>
        <p:blipFill>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269739" y="377825"/>
            <a:ext cx="738525" cy="522000"/>
          </a:xfrm>
          <a:prstGeom prst="rect">
            <a:avLst/>
          </a:prstGeom>
        </p:spPr>
      </p:pic>
      <p:grpSp>
        <p:nvGrpSpPr>
          <p:cNvPr id="18" name="Group 17">
            <a:extLst>
              <a:ext uri="{FF2B5EF4-FFF2-40B4-BE49-F238E27FC236}">
                <a16:creationId xmlns:a16="http://schemas.microsoft.com/office/drawing/2014/main" id="{6583914F-58FB-B34E-8161-C66E669476AF}"/>
              </a:ext>
            </a:extLst>
          </p:cNvPr>
          <p:cNvGrpSpPr/>
          <p:nvPr userDrawn="1"/>
        </p:nvGrpSpPr>
        <p:grpSpPr>
          <a:xfrm>
            <a:off x="-562704" y="4391077"/>
            <a:ext cx="5338709" cy="2177830"/>
            <a:chOff x="-2229" y="2361812"/>
            <a:chExt cx="11067619" cy="4514835"/>
          </a:xfrm>
          <a:solidFill>
            <a:schemeClr val="accent2"/>
          </a:solidFill>
        </p:grpSpPr>
        <p:sp>
          <p:nvSpPr>
            <p:cNvPr id="19" name="Freeform 18">
              <a:extLst>
                <a:ext uri="{FF2B5EF4-FFF2-40B4-BE49-F238E27FC236}">
                  <a16:creationId xmlns:a16="http://schemas.microsoft.com/office/drawing/2014/main" id="{E1FD4820-850C-3047-9711-AD5DD789A3DD}"/>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20" name="Freeform 19">
              <a:extLst>
                <a:ext uri="{FF2B5EF4-FFF2-40B4-BE49-F238E27FC236}">
                  <a16:creationId xmlns:a16="http://schemas.microsoft.com/office/drawing/2014/main" id="{E3AE8E64-5267-3141-A055-FBE33FE8BF5B}"/>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1" name="Freeform 20">
              <a:extLst>
                <a:ext uri="{FF2B5EF4-FFF2-40B4-BE49-F238E27FC236}">
                  <a16:creationId xmlns:a16="http://schemas.microsoft.com/office/drawing/2014/main" id="{A4413C9C-C76C-B642-B162-F8DBD3B14B9D}"/>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1116668104"/>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7">
    <p:spTree>
      <p:nvGrpSpPr>
        <p:cNvPr id="1" name=""/>
        <p:cNvGrpSpPr/>
        <p:nvPr/>
      </p:nvGrpSpPr>
      <p:grpSpPr>
        <a:xfrm>
          <a:off x="0" y="0"/>
          <a:ext cx="0" cy="0"/>
          <a:chOff x="0" y="0"/>
          <a:chExt cx="0" cy="0"/>
        </a:xfrm>
      </p:grpSpPr>
      <p:sp>
        <p:nvSpPr>
          <p:cNvPr id="6" name="Rectangle 5"/>
          <p:cNvSpPr/>
          <p:nvPr userDrawn="1"/>
        </p:nvSpPr>
        <p:spPr>
          <a:xfrm>
            <a:off x="0" y="0"/>
            <a:ext cx="4070352"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1" name="Freeform 10">
            <a:extLst>
              <a:ext uri="{FF2B5EF4-FFF2-40B4-BE49-F238E27FC236}">
                <a16:creationId xmlns:a16="http://schemas.microsoft.com/office/drawing/2014/main" id="{8857B351-2725-8440-AA09-147EA78EACC8}"/>
              </a:ext>
            </a:extLst>
          </p:cNvPr>
          <p:cNvSpPr/>
          <p:nvPr userDrawn="1"/>
        </p:nvSpPr>
        <p:spPr>
          <a:xfrm>
            <a:off x="-84149" y="4328581"/>
            <a:ext cx="4637893" cy="1993841"/>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tx2"/>
          </a:solidFill>
          <a:ln w="6350" cap="flat">
            <a:noFill/>
            <a:prstDash val="solid"/>
            <a:miter/>
          </a:ln>
        </p:spPr>
        <p:txBody>
          <a:bodyPr rtlCol="0" anchor="ctr"/>
          <a:lstStyle/>
          <a:p>
            <a:endParaRPr lang="en-GB"/>
          </a:p>
        </p:txBody>
      </p:sp>
      <p:sp>
        <p:nvSpPr>
          <p:cNvPr id="8" name="Text Placeholder 2">
            <a:extLst>
              <a:ext uri="{FF2B5EF4-FFF2-40B4-BE49-F238E27FC236}">
                <a16:creationId xmlns:a16="http://schemas.microsoft.com/office/drawing/2014/main" id="{223B611D-7B8F-B64E-B297-6F15D8AC0FB4}"/>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rgbClr val="0BEEB7"/>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a:t>
            </a:r>
            <a:br>
              <a:rPr lang="en-US"/>
            </a:br>
            <a:r>
              <a:rPr lang="en-US"/>
              <a:t>edit slide title</a:t>
            </a:r>
          </a:p>
        </p:txBody>
      </p:sp>
      <p:sp>
        <p:nvSpPr>
          <p:cNvPr id="12" name="Text Placeholder 4">
            <a:extLst>
              <a:ext uri="{FF2B5EF4-FFF2-40B4-BE49-F238E27FC236}">
                <a16:creationId xmlns:a16="http://schemas.microsoft.com/office/drawing/2014/main" id="{38D7BEBB-3A9D-CE4F-9ABE-4764209FC9CD}"/>
              </a:ext>
            </a:extLst>
          </p:cNvPr>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pic>
        <p:nvPicPr>
          <p:cNvPr id="13" name="Graphic 31">
            <a:extLst>
              <a:ext uri="{FF2B5EF4-FFF2-40B4-BE49-F238E27FC236}">
                <a16:creationId xmlns:a16="http://schemas.microsoft.com/office/drawing/2014/main" id="{59F936A6-C45C-DE4D-B127-38C5B78DBD54}"/>
              </a:ext>
            </a:extLst>
          </p:cNvPr>
          <p:cNvPicPr>
            <a:picLocks noChangeAspect="1"/>
          </p:cNvPicPr>
          <p:nvPr userDrawn="1"/>
        </p:nvPicPr>
        <p:blipFill>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736062778"/>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Title slide 1">
    <p:bg>
      <p:bgPr>
        <a:solidFill>
          <a:srgbClr val="03EAB3"/>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6978A22-79ED-C346-B050-A5F64C0ACAA5}"/>
              </a:ext>
            </a:extLst>
          </p:cNvPr>
          <p:cNvPicPr>
            <a:picLocks noChangeAspect="1"/>
          </p:cNvPicPr>
          <p:nvPr userDrawn="1"/>
        </p:nvPicPr>
        <p:blipFill rotWithShape="1">
          <a:blip r:embed="rId2"/>
          <a:srcRect l="2329" t="3699" r="30729" b="22632"/>
          <a:stretch/>
        </p:blipFill>
        <p:spPr>
          <a:xfrm>
            <a:off x="2848191" y="0"/>
            <a:ext cx="9343809" cy="685800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8" name="Text Placeholder 6"/>
          <p:cNvSpPr>
            <a:spLocks noGrp="1"/>
          </p:cNvSpPr>
          <p:nvPr>
            <p:ph type="body" sz="quarter" idx="12" hasCustomPrompt="1"/>
          </p:nvPr>
        </p:nvSpPr>
        <p:spPr>
          <a:xfrm>
            <a:off x="385300" y="5306004"/>
            <a:ext cx="3919999"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a:t>Edit text</a:t>
            </a:r>
          </a:p>
        </p:txBody>
      </p:sp>
      <p:sp>
        <p:nvSpPr>
          <p:cNvPr id="18"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5300" y="1914129"/>
            <a:ext cx="3919999" cy="2277604"/>
          </a:xfrm>
        </p:spPr>
        <p:txBody>
          <a:bodyPr anchor="b" anchorCtr="0">
            <a:noAutofit/>
          </a:bodyPr>
          <a:lstStyle>
            <a:lvl1pPr algn="l">
              <a:lnSpc>
                <a:spcPct val="100000"/>
              </a:lnSpc>
              <a:defRPr sz="3600" cap="all" baseline="0"/>
            </a:lvl1pPr>
          </a:lstStyle>
          <a:p>
            <a:r>
              <a:rPr lang="en-US" noProof="0"/>
              <a:t>CLICK TO EDIT TITLE</a:t>
            </a:r>
            <a:endParaRPr lang="en-GB" noProof="0"/>
          </a:p>
        </p:txBody>
      </p:sp>
      <p:grpSp>
        <p:nvGrpSpPr>
          <p:cNvPr id="16" name="Group 15"/>
          <p:cNvGrpSpPr/>
          <p:nvPr userDrawn="1"/>
        </p:nvGrpSpPr>
        <p:grpSpPr>
          <a:xfrm>
            <a:off x="509568" y="3503895"/>
            <a:ext cx="6359624" cy="2437013"/>
            <a:chOff x="-1420" y="3503895"/>
            <a:chExt cx="6359624" cy="2437013"/>
          </a:xfrm>
          <a:solidFill>
            <a:srgbClr val="004050"/>
          </a:solidFill>
        </p:grpSpPr>
        <p:sp>
          <p:nvSpPr>
            <p:cNvPr id="17" name="Freeform 16">
              <a:extLst>
                <a:ext uri="{FF2B5EF4-FFF2-40B4-BE49-F238E27FC236}">
                  <a16:creationId xmlns:a16="http://schemas.microsoft.com/office/drawing/2014/main" id="{2F450B4C-241D-A544-BBEF-175E01D6A139}"/>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19" name="Freeform 18">
              <a:extLst>
                <a:ext uri="{FF2B5EF4-FFF2-40B4-BE49-F238E27FC236}">
                  <a16:creationId xmlns:a16="http://schemas.microsoft.com/office/drawing/2014/main" id="{17BA7C41-EA1C-2F4D-90C7-EC472AB85B8A}"/>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0" name="Freeform 19">
              <a:extLst>
                <a:ext uri="{FF2B5EF4-FFF2-40B4-BE49-F238E27FC236}">
                  <a16:creationId xmlns:a16="http://schemas.microsoft.com/office/drawing/2014/main" id="{2F450B4C-241D-A544-BBEF-175E01D6A139}"/>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
        <p:nvSpPr>
          <p:cNvPr id="11" name="Rectangle 10">
            <a:extLst>
              <a:ext uri="{FF2B5EF4-FFF2-40B4-BE49-F238E27FC236}">
                <a16:creationId xmlns:a16="http://schemas.microsoft.com/office/drawing/2014/main" id="{2FEF35C1-44BF-B94B-A048-96124C64D190}"/>
              </a:ext>
            </a:extLst>
          </p:cNvPr>
          <p:cNvSpPr/>
          <p:nvPr userDrawn="1"/>
        </p:nvSpPr>
        <p:spPr>
          <a:xfrm>
            <a:off x="0" y="4310243"/>
            <a:ext cx="4407461" cy="227469"/>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12" name="Rectangle 11">
            <a:extLst>
              <a:ext uri="{FF2B5EF4-FFF2-40B4-BE49-F238E27FC236}">
                <a16:creationId xmlns:a16="http://schemas.microsoft.com/office/drawing/2014/main" id="{78654564-8AAA-2B4B-A7F2-A093E969C4FB}"/>
              </a:ext>
            </a:extLst>
          </p:cNvPr>
          <p:cNvSpPr/>
          <p:nvPr userDrawn="1"/>
        </p:nvSpPr>
        <p:spPr>
          <a:xfrm>
            <a:off x="0" y="4903556"/>
            <a:ext cx="4407461" cy="227469"/>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Tree>
    <p:extLst>
      <p:ext uri="{BB962C8B-B14F-4D97-AF65-F5344CB8AC3E}">
        <p14:creationId xmlns:p14="http://schemas.microsoft.com/office/powerpoint/2010/main" val="2718492022"/>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Arrow Left 01">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7" name="Text Placeholder 4">
            <a:extLst>
              <a:ext uri="{FF2B5EF4-FFF2-40B4-BE49-F238E27FC236}">
                <a16:creationId xmlns:a16="http://schemas.microsoft.com/office/drawing/2014/main" id="{89A70FBC-EACC-CB4D-8FF2-D940F6554594}"/>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Title needs to be in sentence case</a:t>
            </a:r>
          </a:p>
        </p:txBody>
      </p:sp>
      <p:sp>
        <p:nvSpPr>
          <p:cNvPr id="10" name="Freeform 9">
            <a:extLst>
              <a:ext uri="{FF2B5EF4-FFF2-40B4-BE49-F238E27FC236}">
                <a16:creationId xmlns:a16="http://schemas.microsoft.com/office/drawing/2014/main" id="{E3AD9FC4-14AA-FE45-A908-CEA608187AD1}"/>
              </a:ext>
            </a:extLst>
          </p:cNvPr>
          <p:cNvSpPr/>
          <p:nvPr userDrawn="1"/>
        </p:nvSpPr>
        <p:spPr>
          <a:xfrm>
            <a:off x="760702" y="4249625"/>
            <a:ext cx="4001620" cy="1963059"/>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tx2"/>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395497918"/>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Arrow Left 02">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Title needs to be in sentence case</a:t>
            </a:r>
          </a:p>
        </p:txBody>
      </p:sp>
      <p:sp>
        <p:nvSpPr>
          <p:cNvPr id="10" name="Freeform 9">
            <a:extLst>
              <a:ext uri="{FF2B5EF4-FFF2-40B4-BE49-F238E27FC236}">
                <a16:creationId xmlns:a16="http://schemas.microsoft.com/office/drawing/2014/main" id="{B8FDF2C7-07B4-C044-8A2A-5A95A38A7A75}"/>
              </a:ext>
            </a:extLst>
          </p:cNvPr>
          <p:cNvSpPr/>
          <p:nvPr userDrawn="1"/>
        </p:nvSpPr>
        <p:spPr>
          <a:xfrm>
            <a:off x="532679" y="4057904"/>
            <a:ext cx="4344121" cy="2131078"/>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tx2"/>
          </a:solidFill>
          <a:ln w="6350" cap="flat">
            <a:noFill/>
            <a:prstDash val="solid"/>
            <a:miter/>
          </a:ln>
        </p:spPr>
        <p:txBody>
          <a:bodyPr rtlCol="0" anchor="ctr"/>
          <a:lstStyle/>
          <a:p>
            <a:endParaRPr lang="en-GB" sz="1351"/>
          </a:p>
        </p:txBody>
      </p:sp>
      <p:sp>
        <p:nvSpPr>
          <p:cNvPr id="11" name="Rectangle 10">
            <a:extLst>
              <a:ext uri="{FF2B5EF4-FFF2-40B4-BE49-F238E27FC236}">
                <a16:creationId xmlns:a16="http://schemas.microsoft.com/office/drawing/2014/main" id="{A877B1AE-DDD5-344B-B1BD-90E64517C1BF}"/>
              </a:ext>
            </a:extLst>
          </p:cNvPr>
          <p:cNvSpPr/>
          <p:nvPr userDrawn="1"/>
        </p:nvSpPr>
        <p:spPr>
          <a:xfrm>
            <a:off x="0" y="4968240"/>
            <a:ext cx="738525" cy="33092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 Placeholder 4">
            <a:extLst>
              <a:ext uri="{FF2B5EF4-FFF2-40B4-BE49-F238E27FC236}">
                <a16:creationId xmlns:a16="http://schemas.microsoft.com/office/drawing/2014/main" id="{08CE8C71-4A26-D849-813C-580602CCBDA2}"/>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2888925092"/>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Arrow Left 03">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Title needs to be in sentence case</a:t>
            </a:r>
          </a:p>
        </p:txBody>
      </p:sp>
      <p:sp>
        <p:nvSpPr>
          <p:cNvPr id="11" name="Freeform 10">
            <a:extLst>
              <a:ext uri="{FF2B5EF4-FFF2-40B4-BE49-F238E27FC236}">
                <a16:creationId xmlns:a16="http://schemas.microsoft.com/office/drawing/2014/main" id="{F7F1DFDE-2237-1A41-BE09-8566981A4A31}"/>
              </a:ext>
            </a:extLst>
          </p:cNvPr>
          <p:cNvSpPr/>
          <p:nvPr userDrawn="1"/>
        </p:nvSpPr>
        <p:spPr>
          <a:xfrm>
            <a:off x="1236864" y="4142571"/>
            <a:ext cx="3512936" cy="3996435"/>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chemeClr val="tx2"/>
          </a:solidFill>
          <a:ln w="6350" cap="flat">
            <a:noFill/>
            <a:prstDash val="solid"/>
            <a:miter/>
          </a:ln>
        </p:spPr>
        <p:txBody>
          <a:bodyPr rtlCol="0" anchor="ctr"/>
          <a:lstStyle/>
          <a:p>
            <a:endParaRPr lang="en-GB"/>
          </a:p>
        </p:txBody>
      </p:sp>
      <p:sp>
        <p:nvSpPr>
          <p:cNvPr id="10" name="Text Placeholder 4">
            <a:extLst>
              <a:ext uri="{FF2B5EF4-FFF2-40B4-BE49-F238E27FC236}">
                <a16:creationId xmlns:a16="http://schemas.microsoft.com/office/drawing/2014/main" id="{122CC552-B995-3D44-97DB-048FA9D7391C}"/>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132269954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Arrow Left 04">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10" name="Graphic 31">
            <a:extLst>
              <a:ext uri="{FF2B5EF4-FFF2-40B4-BE49-F238E27FC236}">
                <a16:creationId xmlns:a16="http://schemas.microsoft.com/office/drawing/2014/main" id="{CCC3FDA3-772C-6242-A8B9-D7125563CE8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Text Placeholder 2">
            <a:extLst>
              <a:ext uri="{FF2B5EF4-FFF2-40B4-BE49-F238E27FC236}">
                <a16:creationId xmlns:a16="http://schemas.microsoft.com/office/drawing/2014/main" id="{43AE319F-CE2E-AE43-9BFF-5538F7EE6AF1}"/>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Title needs to be in sentence case</a:t>
            </a:r>
          </a:p>
        </p:txBody>
      </p:sp>
      <p:sp>
        <p:nvSpPr>
          <p:cNvPr id="15" name="Freeform 14">
            <a:extLst>
              <a:ext uri="{FF2B5EF4-FFF2-40B4-BE49-F238E27FC236}">
                <a16:creationId xmlns:a16="http://schemas.microsoft.com/office/drawing/2014/main" id="{C80F07E2-51B4-654E-A1CA-3B756AF75623}"/>
              </a:ext>
            </a:extLst>
          </p:cNvPr>
          <p:cNvSpPr/>
          <p:nvPr userDrawn="1"/>
        </p:nvSpPr>
        <p:spPr>
          <a:xfrm>
            <a:off x="843210" y="4431729"/>
            <a:ext cx="4136901" cy="1728688"/>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rgbClr val="0BEEB7"/>
          </a:solidFill>
          <a:ln w="6350" cap="flat">
            <a:noFill/>
            <a:prstDash val="solid"/>
            <a:miter/>
          </a:ln>
        </p:spPr>
        <p:txBody>
          <a:bodyPr rtlCol="0" anchor="ctr"/>
          <a:lstStyle/>
          <a:p>
            <a:endParaRPr lang="en-GB" sz="1351"/>
          </a:p>
        </p:txBody>
      </p:sp>
      <p:sp>
        <p:nvSpPr>
          <p:cNvPr id="7" name="Text Placeholder 4">
            <a:extLst>
              <a:ext uri="{FF2B5EF4-FFF2-40B4-BE49-F238E27FC236}">
                <a16:creationId xmlns:a16="http://schemas.microsoft.com/office/drawing/2014/main" id="{C6C80C38-3722-474E-8B11-A2D0DDDA4086}"/>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2589326424"/>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Arrow Left_05">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Title needs to be in sentence case</a:t>
            </a:r>
          </a:p>
        </p:txBody>
      </p:sp>
      <p:sp>
        <p:nvSpPr>
          <p:cNvPr id="12" name="Freeform 11">
            <a:extLst>
              <a:ext uri="{FF2B5EF4-FFF2-40B4-BE49-F238E27FC236}">
                <a16:creationId xmlns:a16="http://schemas.microsoft.com/office/drawing/2014/main" id="{5AFE35B4-921A-C145-8647-3DC89DF1E25E}"/>
              </a:ext>
            </a:extLst>
          </p:cNvPr>
          <p:cNvSpPr/>
          <p:nvPr userDrawn="1"/>
        </p:nvSpPr>
        <p:spPr>
          <a:xfrm>
            <a:off x="532679" y="4141127"/>
            <a:ext cx="4321328" cy="1964632"/>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rgbClr val="09EDB8"/>
          </a:solidFill>
          <a:ln w="6350" cap="flat">
            <a:noFill/>
            <a:prstDash val="solid"/>
            <a:miter/>
          </a:ln>
        </p:spPr>
        <p:txBody>
          <a:bodyPr rtlCol="0" anchor="ctr"/>
          <a:lstStyle/>
          <a:p>
            <a:endParaRPr lang="en-GB" sz="1351"/>
          </a:p>
        </p:txBody>
      </p:sp>
      <p:sp>
        <p:nvSpPr>
          <p:cNvPr id="10" name="Text Placeholder 4">
            <a:extLst>
              <a:ext uri="{FF2B5EF4-FFF2-40B4-BE49-F238E27FC236}">
                <a16:creationId xmlns:a16="http://schemas.microsoft.com/office/drawing/2014/main" id="{DF12CDA4-6DB7-9B47-B8BD-BC7266102294}"/>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3386269025"/>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Arrow Left 06">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grpSp>
        <p:nvGrpSpPr>
          <p:cNvPr id="19" name="Group 18"/>
          <p:cNvGrpSpPr/>
          <p:nvPr userDrawn="1"/>
        </p:nvGrpSpPr>
        <p:grpSpPr>
          <a:xfrm>
            <a:off x="-754639" y="4113557"/>
            <a:ext cx="5797612" cy="2365031"/>
            <a:chOff x="-2229" y="2361812"/>
            <a:chExt cx="11067619" cy="4514835"/>
          </a:xfrm>
          <a:solidFill>
            <a:schemeClr val="accent2"/>
          </a:solidFill>
        </p:grpSpPr>
        <p:sp>
          <p:nvSpPr>
            <p:cNvPr id="20" name="Freeform 19">
              <a:extLst>
                <a:ext uri="{FF2B5EF4-FFF2-40B4-BE49-F238E27FC236}">
                  <a16:creationId xmlns:a16="http://schemas.microsoft.com/office/drawing/2014/main" id="{2F450B4C-241D-A544-BBEF-175E01D6A139}"/>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21" name="Freeform 20">
              <a:extLst>
                <a:ext uri="{FF2B5EF4-FFF2-40B4-BE49-F238E27FC236}">
                  <a16:creationId xmlns:a16="http://schemas.microsoft.com/office/drawing/2014/main" id="{17BA7C41-EA1C-2F4D-90C7-EC472AB85B8A}"/>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2" name="Freeform 21">
              <a:extLst>
                <a:ext uri="{FF2B5EF4-FFF2-40B4-BE49-F238E27FC236}">
                  <a16:creationId xmlns:a16="http://schemas.microsoft.com/office/drawing/2014/main" id="{2F450B4C-241D-A544-BBEF-175E01D6A139}"/>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pic>
        <p:nvPicPr>
          <p:cNvPr id="10" name="Graphic 31">
            <a:extLst>
              <a:ext uri="{FF2B5EF4-FFF2-40B4-BE49-F238E27FC236}">
                <a16:creationId xmlns:a16="http://schemas.microsoft.com/office/drawing/2014/main" id="{CCC3FDA3-772C-6242-A8B9-D7125563CE8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Text Placeholder 2">
            <a:extLst>
              <a:ext uri="{FF2B5EF4-FFF2-40B4-BE49-F238E27FC236}">
                <a16:creationId xmlns:a16="http://schemas.microsoft.com/office/drawing/2014/main" id="{43AE319F-CE2E-AE43-9BFF-5538F7EE6AF1}"/>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Title needs to be in sentence case</a:t>
            </a:r>
          </a:p>
        </p:txBody>
      </p:sp>
      <p:sp>
        <p:nvSpPr>
          <p:cNvPr id="11" name="Text Placeholder 4">
            <a:extLst>
              <a:ext uri="{FF2B5EF4-FFF2-40B4-BE49-F238E27FC236}">
                <a16:creationId xmlns:a16="http://schemas.microsoft.com/office/drawing/2014/main" id="{C688DDD5-996C-5A49-B7AA-2FBE46226519}"/>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3995273153"/>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Arrow Left_07">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3" name="Freeform 12">
            <a:extLst>
              <a:ext uri="{FF2B5EF4-FFF2-40B4-BE49-F238E27FC236}">
                <a16:creationId xmlns:a16="http://schemas.microsoft.com/office/drawing/2014/main" id="{BA8E277A-0AB8-D043-A382-89558AF5F60C}"/>
              </a:ext>
            </a:extLst>
          </p:cNvPr>
          <p:cNvSpPr/>
          <p:nvPr userDrawn="1"/>
        </p:nvSpPr>
        <p:spPr>
          <a:xfrm>
            <a:off x="-533400" y="4101323"/>
            <a:ext cx="5300406" cy="2250265"/>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tx2"/>
          </a:solidFill>
          <a:ln w="6350" cap="flat">
            <a:noFill/>
            <a:prstDash val="solid"/>
            <a:miter/>
          </a:ln>
        </p:spPr>
        <p:txBody>
          <a:bodyPr rtlCol="0" anchor="ctr"/>
          <a:lstStyle/>
          <a:p>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Title needs to be in sentence case</a:t>
            </a:r>
          </a:p>
        </p:txBody>
      </p:sp>
      <p:sp>
        <p:nvSpPr>
          <p:cNvPr id="10" name="Text Placeholder 4">
            <a:extLst>
              <a:ext uri="{FF2B5EF4-FFF2-40B4-BE49-F238E27FC236}">
                <a16:creationId xmlns:a16="http://schemas.microsoft.com/office/drawing/2014/main" id="{67306422-B398-BC4C-8476-3EB6DBC1663E}"/>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2168013846"/>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xt and Image (half screen) 01">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5" name="Text Placeholder 7">
            <a:extLst>
              <a:ext uri="{FF2B5EF4-FFF2-40B4-BE49-F238E27FC236}">
                <a16:creationId xmlns:a16="http://schemas.microsoft.com/office/drawing/2014/main" id="{DC08678F-C010-7546-A7A1-17A104779427}"/>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
        <p:nvSpPr>
          <p:cNvPr id="16" name="Freeform 15">
            <a:extLst>
              <a:ext uri="{FF2B5EF4-FFF2-40B4-BE49-F238E27FC236}">
                <a16:creationId xmlns:a16="http://schemas.microsoft.com/office/drawing/2014/main" id="{C244723F-EF77-3046-B511-E60DA7907AC2}"/>
              </a:ext>
            </a:extLst>
          </p:cNvPr>
          <p:cNvSpPr/>
          <p:nvPr userDrawn="1"/>
        </p:nvSpPr>
        <p:spPr>
          <a:xfrm>
            <a:off x="2422102" y="4970822"/>
            <a:ext cx="3546719" cy="1739900"/>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tx2"/>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913617527"/>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 and Image (half screen) 02">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9" name="Freeform 8">
            <a:extLst>
              <a:ext uri="{FF2B5EF4-FFF2-40B4-BE49-F238E27FC236}">
                <a16:creationId xmlns:a16="http://schemas.microsoft.com/office/drawing/2014/main" id="{0469B6E3-6CD5-4D4F-A57C-003069CEB064}"/>
              </a:ext>
            </a:extLst>
          </p:cNvPr>
          <p:cNvSpPr/>
          <p:nvPr userDrawn="1"/>
        </p:nvSpPr>
        <p:spPr>
          <a:xfrm>
            <a:off x="1789084" y="4890533"/>
            <a:ext cx="4478918" cy="2197205"/>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tx2"/>
          </a:solidFill>
          <a:ln w="6350" cap="flat">
            <a:noFill/>
            <a:prstDash val="solid"/>
            <a:miter/>
          </a:ln>
        </p:spPr>
        <p:txBody>
          <a:bodyPr rtlCol="0" anchor="ctr"/>
          <a:lstStyle/>
          <a:p>
            <a:endParaRPr lang="en-GB" sz="1351"/>
          </a:p>
        </p:txBody>
      </p:sp>
      <p:sp>
        <p:nvSpPr>
          <p:cNvPr id="10" name="Rectangle 9">
            <a:extLst>
              <a:ext uri="{FF2B5EF4-FFF2-40B4-BE49-F238E27FC236}">
                <a16:creationId xmlns:a16="http://schemas.microsoft.com/office/drawing/2014/main" id="{01838B36-A078-CF4D-A693-2C3B6B5F0CD6}"/>
              </a:ext>
            </a:extLst>
          </p:cNvPr>
          <p:cNvSpPr/>
          <p:nvPr userDrawn="1"/>
        </p:nvSpPr>
        <p:spPr>
          <a:xfrm>
            <a:off x="0" y="5832402"/>
            <a:ext cx="3047640" cy="33886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 Placeholder 7">
            <a:extLst>
              <a:ext uri="{FF2B5EF4-FFF2-40B4-BE49-F238E27FC236}">
                <a16:creationId xmlns:a16="http://schemas.microsoft.com/office/drawing/2014/main" id="{A5440E06-BD51-134C-8922-1FED8CE30B17}"/>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372539000"/>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ext and Image (half screen) 03">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4" name="Freeform 13">
            <a:extLst>
              <a:ext uri="{FF2B5EF4-FFF2-40B4-BE49-F238E27FC236}">
                <a16:creationId xmlns:a16="http://schemas.microsoft.com/office/drawing/2014/main" id="{B3ABDBCC-56D7-7941-A0AC-0A070DEBA30C}"/>
              </a:ext>
            </a:extLst>
          </p:cNvPr>
          <p:cNvSpPr/>
          <p:nvPr userDrawn="1"/>
        </p:nvSpPr>
        <p:spPr>
          <a:xfrm>
            <a:off x="2980995" y="4828704"/>
            <a:ext cx="3115005" cy="3543735"/>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chemeClr val="tx2"/>
          </a:solidFill>
          <a:ln w="6350" cap="flat">
            <a:noFill/>
            <a:prstDash val="solid"/>
            <a:miter/>
          </a:ln>
        </p:spPr>
        <p:txBody>
          <a:bodyPr rtlCol="0" anchor="ctr"/>
          <a:lstStyle/>
          <a:p>
            <a:endParaRPr lang="en-GB"/>
          </a:p>
        </p:txBody>
      </p:sp>
      <p:sp>
        <p:nvSpPr>
          <p:cNvPr id="9" name="Text Placeholder 7">
            <a:extLst>
              <a:ext uri="{FF2B5EF4-FFF2-40B4-BE49-F238E27FC236}">
                <a16:creationId xmlns:a16="http://schemas.microsoft.com/office/drawing/2014/main" id="{7D437921-F8BF-FB43-B188-28C7B472CCE6}"/>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287918574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2_Title slide 1">
    <p:bg>
      <p:bgPr>
        <a:solidFill>
          <a:schemeClr val="tx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655FC24-E422-114B-A553-7B78DA632033}"/>
              </a:ext>
            </a:extLst>
          </p:cNvPr>
          <p:cNvPicPr>
            <a:picLocks noChangeAspect="1"/>
          </p:cNvPicPr>
          <p:nvPr userDrawn="1"/>
        </p:nvPicPr>
        <p:blipFill rotWithShape="1">
          <a:blip r:embed="rId2"/>
          <a:srcRect l="2183" t="12360" r="26272" b="13969"/>
          <a:stretch/>
        </p:blipFill>
        <p:spPr>
          <a:xfrm>
            <a:off x="2203731" y="-1"/>
            <a:ext cx="9988270" cy="6858001"/>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8" name="Text Placeholder 6"/>
          <p:cNvSpPr>
            <a:spLocks noGrp="1"/>
          </p:cNvSpPr>
          <p:nvPr>
            <p:ph type="body" sz="quarter" idx="12" hasCustomPrompt="1"/>
          </p:nvPr>
        </p:nvSpPr>
        <p:spPr>
          <a:xfrm>
            <a:off x="385300" y="5306004"/>
            <a:ext cx="3919999"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a:t>Edit text</a:t>
            </a:r>
          </a:p>
        </p:txBody>
      </p:sp>
      <p:sp>
        <p:nvSpPr>
          <p:cNvPr id="18"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5300" y="1914129"/>
            <a:ext cx="3919999" cy="2277604"/>
          </a:xfrm>
        </p:spPr>
        <p:txBody>
          <a:bodyPr anchor="b" anchorCtr="0">
            <a:noAutofit/>
          </a:bodyPr>
          <a:lstStyle>
            <a:lvl1pPr algn="l">
              <a:lnSpc>
                <a:spcPct val="100000"/>
              </a:lnSpc>
              <a:defRPr sz="3600" cap="all" baseline="0"/>
            </a:lvl1pPr>
          </a:lstStyle>
          <a:p>
            <a:r>
              <a:rPr lang="en-US" noProof="0"/>
              <a:t>CLICK TO EDIT TITLE</a:t>
            </a:r>
            <a:endParaRPr lang="en-GB" noProof="0"/>
          </a:p>
        </p:txBody>
      </p:sp>
      <p:grpSp>
        <p:nvGrpSpPr>
          <p:cNvPr id="16" name="Group 15"/>
          <p:cNvGrpSpPr/>
          <p:nvPr userDrawn="1"/>
        </p:nvGrpSpPr>
        <p:grpSpPr>
          <a:xfrm>
            <a:off x="509568" y="3503895"/>
            <a:ext cx="6359624" cy="2437013"/>
            <a:chOff x="-1420" y="3503895"/>
            <a:chExt cx="6359624" cy="2437013"/>
          </a:xfrm>
          <a:solidFill>
            <a:srgbClr val="004050"/>
          </a:solidFill>
        </p:grpSpPr>
        <p:sp>
          <p:nvSpPr>
            <p:cNvPr id="17" name="Freeform 16">
              <a:extLst>
                <a:ext uri="{FF2B5EF4-FFF2-40B4-BE49-F238E27FC236}">
                  <a16:creationId xmlns:a16="http://schemas.microsoft.com/office/drawing/2014/main" id="{2F450B4C-241D-A544-BBEF-175E01D6A139}"/>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19" name="Freeform 18">
              <a:extLst>
                <a:ext uri="{FF2B5EF4-FFF2-40B4-BE49-F238E27FC236}">
                  <a16:creationId xmlns:a16="http://schemas.microsoft.com/office/drawing/2014/main" id="{17BA7C41-EA1C-2F4D-90C7-EC472AB85B8A}"/>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0" name="Freeform 19">
              <a:extLst>
                <a:ext uri="{FF2B5EF4-FFF2-40B4-BE49-F238E27FC236}">
                  <a16:creationId xmlns:a16="http://schemas.microsoft.com/office/drawing/2014/main" id="{2F450B4C-241D-A544-BBEF-175E01D6A139}"/>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
        <p:nvSpPr>
          <p:cNvPr id="11" name="Rectangle 10">
            <a:extLst>
              <a:ext uri="{FF2B5EF4-FFF2-40B4-BE49-F238E27FC236}">
                <a16:creationId xmlns:a16="http://schemas.microsoft.com/office/drawing/2014/main" id="{2FEF35C1-44BF-B94B-A048-96124C64D190}"/>
              </a:ext>
            </a:extLst>
          </p:cNvPr>
          <p:cNvSpPr/>
          <p:nvPr userDrawn="1"/>
        </p:nvSpPr>
        <p:spPr>
          <a:xfrm>
            <a:off x="0" y="4310243"/>
            <a:ext cx="4407461" cy="227469"/>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12" name="Rectangle 11">
            <a:extLst>
              <a:ext uri="{FF2B5EF4-FFF2-40B4-BE49-F238E27FC236}">
                <a16:creationId xmlns:a16="http://schemas.microsoft.com/office/drawing/2014/main" id="{78654564-8AAA-2B4B-A7F2-A093E969C4FB}"/>
              </a:ext>
            </a:extLst>
          </p:cNvPr>
          <p:cNvSpPr/>
          <p:nvPr userDrawn="1"/>
        </p:nvSpPr>
        <p:spPr>
          <a:xfrm>
            <a:off x="0" y="4903556"/>
            <a:ext cx="4407461" cy="227469"/>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Tree>
    <p:extLst>
      <p:ext uri="{BB962C8B-B14F-4D97-AF65-F5344CB8AC3E}">
        <p14:creationId xmlns:p14="http://schemas.microsoft.com/office/powerpoint/2010/main" val="1682079407"/>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ext and Image (half screen) 04">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Freeform 12">
            <a:extLst>
              <a:ext uri="{FF2B5EF4-FFF2-40B4-BE49-F238E27FC236}">
                <a16:creationId xmlns:a16="http://schemas.microsoft.com/office/drawing/2014/main" id="{7B0E7391-6002-FB45-BBA6-F3FB8D17702E}"/>
              </a:ext>
            </a:extLst>
          </p:cNvPr>
          <p:cNvSpPr/>
          <p:nvPr userDrawn="1"/>
        </p:nvSpPr>
        <p:spPr>
          <a:xfrm>
            <a:off x="2438400" y="4986716"/>
            <a:ext cx="3800356" cy="1588056"/>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chemeClr val="accent2"/>
          </a:solidFill>
          <a:ln w="6350" cap="flat">
            <a:noFill/>
            <a:prstDash val="solid"/>
            <a:miter/>
          </a:ln>
        </p:spPr>
        <p:txBody>
          <a:bodyPr rtlCol="0" anchor="ctr"/>
          <a:lstStyle/>
          <a:p>
            <a:endParaRPr lang="en-GB"/>
          </a:p>
        </p:txBody>
      </p:sp>
      <p:sp>
        <p:nvSpPr>
          <p:cNvPr id="9" name="Text Placeholder 7">
            <a:extLst>
              <a:ext uri="{FF2B5EF4-FFF2-40B4-BE49-F238E27FC236}">
                <a16:creationId xmlns:a16="http://schemas.microsoft.com/office/drawing/2014/main" id="{8D950501-8A96-F740-8901-23C73CDCDD2D}"/>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1668724322"/>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ext and Image (half screen) 05">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Freeform 8">
            <a:extLst>
              <a:ext uri="{FF2B5EF4-FFF2-40B4-BE49-F238E27FC236}">
                <a16:creationId xmlns:a16="http://schemas.microsoft.com/office/drawing/2014/main" id="{995C290C-8FFE-F94A-AD94-999FF732A5AE}"/>
              </a:ext>
            </a:extLst>
          </p:cNvPr>
          <p:cNvSpPr/>
          <p:nvPr userDrawn="1"/>
        </p:nvSpPr>
        <p:spPr>
          <a:xfrm>
            <a:off x="2260600" y="4883058"/>
            <a:ext cx="3978156" cy="1808614"/>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rgbClr val="09EDB8"/>
          </a:solidFill>
          <a:ln w="6350" cap="flat">
            <a:noFill/>
            <a:prstDash val="solid"/>
            <a:miter/>
          </a:ln>
        </p:spPr>
        <p:txBody>
          <a:bodyPr rtlCol="0" anchor="ctr"/>
          <a:lstStyle/>
          <a:p>
            <a:endParaRPr lang="en-GB">
              <a:solidFill>
                <a:srgbClr val="FF0000"/>
              </a:solidFill>
            </a:endParaRPr>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Text Placeholder 7">
            <a:extLst>
              <a:ext uri="{FF2B5EF4-FFF2-40B4-BE49-F238E27FC236}">
                <a16:creationId xmlns:a16="http://schemas.microsoft.com/office/drawing/2014/main" id="{5ABD8F74-8FD6-554A-BB95-259D126DE6E1}"/>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1373587223"/>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ext and Image (half screen) 06">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grpSp>
        <p:nvGrpSpPr>
          <p:cNvPr id="9" name="Group 8">
            <a:extLst>
              <a:ext uri="{FF2B5EF4-FFF2-40B4-BE49-F238E27FC236}">
                <a16:creationId xmlns:a16="http://schemas.microsoft.com/office/drawing/2014/main" id="{468EB35F-FFAA-8442-BF5E-3C5271F7E98F}"/>
              </a:ext>
            </a:extLst>
          </p:cNvPr>
          <p:cNvGrpSpPr/>
          <p:nvPr userDrawn="1"/>
        </p:nvGrpSpPr>
        <p:grpSpPr>
          <a:xfrm>
            <a:off x="809430" y="4944517"/>
            <a:ext cx="5224040" cy="2153538"/>
            <a:chOff x="-2229" y="2361812"/>
            <a:chExt cx="11067619" cy="4514835"/>
          </a:xfrm>
          <a:solidFill>
            <a:schemeClr val="accent2"/>
          </a:solidFill>
        </p:grpSpPr>
        <p:sp>
          <p:nvSpPr>
            <p:cNvPr id="10" name="Freeform 9">
              <a:extLst>
                <a:ext uri="{FF2B5EF4-FFF2-40B4-BE49-F238E27FC236}">
                  <a16:creationId xmlns:a16="http://schemas.microsoft.com/office/drawing/2014/main" id="{AB1585F1-E215-1548-8637-7E8C0385C15A}"/>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13" name="Freeform 12">
              <a:extLst>
                <a:ext uri="{FF2B5EF4-FFF2-40B4-BE49-F238E27FC236}">
                  <a16:creationId xmlns:a16="http://schemas.microsoft.com/office/drawing/2014/main" id="{4F563A89-DCDC-4C47-92E0-B3686C8D66F2}"/>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16" name="Freeform 15">
              <a:extLst>
                <a:ext uri="{FF2B5EF4-FFF2-40B4-BE49-F238E27FC236}">
                  <a16:creationId xmlns:a16="http://schemas.microsoft.com/office/drawing/2014/main" id="{DCBCC570-67B4-834A-BD7A-4A77AA290CC5}"/>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sp>
        <p:nvSpPr>
          <p:cNvPr id="2" name="Rectangle 1">
            <a:extLst>
              <a:ext uri="{FF2B5EF4-FFF2-40B4-BE49-F238E27FC236}">
                <a16:creationId xmlns:a16="http://schemas.microsoft.com/office/drawing/2014/main" id="{9EFA3298-7FC1-5548-9F81-64937AC42EC6}"/>
              </a:ext>
            </a:extLst>
          </p:cNvPr>
          <p:cNvSpPr/>
          <p:nvPr userDrawn="1"/>
        </p:nvSpPr>
        <p:spPr>
          <a:xfrm>
            <a:off x="0" y="5647991"/>
            <a:ext cx="973290" cy="20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a:extLst>
              <a:ext uri="{FF2B5EF4-FFF2-40B4-BE49-F238E27FC236}">
                <a16:creationId xmlns:a16="http://schemas.microsoft.com/office/drawing/2014/main" id="{BEA52628-6F84-8C43-AB11-FEC583CBC488}"/>
              </a:ext>
            </a:extLst>
          </p:cNvPr>
          <p:cNvSpPr/>
          <p:nvPr userDrawn="1"/>
        </p:nvSpPr>
        <p:spPr>
          <a:xfrm>
            <a:off x="0" y="6186279"/>
            <a:ext cx="973290" cy="20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 Placeholder 7">
            <a:extLst>
              <a:ext uri="{FF2B5EF4-FFF2-40B4-BE49-F238E27FC236}">
                <a16:creationId xmlns:a16="http://schemas.microsoft.com/office/drawing/2014/main" id="{093A48C6-BAF4-C24C-927C-1277EFA8D063}"/>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3607775210"/>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ext and Image (half screen) 07">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9" name="Freeform 8">
            <a:extLst>
              <a:ext uri="{FF2B5EF4-FFF2-40B4-BE49-F238E27FC236}">
                <a16:creationId xmlns:a16="http://schemas.microsoft.com/office/drawing/2014/main" id="{A47FC6CD-AA14-4D49-9723-6E8098A42BDE}"/>
              </a:ext>
            </a:extLst>
          </p:cNvPr>
          <p:cNvSpPr/>
          <p:nvPr userDrawn="1"/>
        </p:nvSpPr>
        <p:spPr>
          <a:xfrm>
            <a:off x="1089126" y="5113958"/>
            <a:ext cx="4705493" cy="1997697"/>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tx2"/>
          </a:solidFill>
          <a:ln w="6350" cap="flat">
            <a:noFill/>
            <a:prstDash val="solid"/>
            <a:miter/>
          </a:ln>
        </p:spPr>
        <p:txBody>
          <a:bodyPr rtlCol="0" anchor="ctr"/>
          <a:lstStyle/>
          <a:p>
            <a:endParaRPr lang="en-GB"/>
          </a:p>
        </p:txBody>
      </p:sp>
      <p:sp>
        <p:nvSpPr>
          <p:cNvPr id="10" name="Rectangle 9">
            <a:extLst>
              <a:ext uri="{FF2B5EF4-FFF2-40B4-BE49-F238E27FC236}">
                <a16:creationId xmlns:a16="http://schemas.microsoft.com/office/drawing/2014/main" id="{B4A67683-0430-4240-B4B7-D18D14CA47BF}"/>
              </a:ext>
            </a:extLst>
          </p:cNvPr>
          <p:cNvSpPr/>
          <p:nvPr userDrawn="1"/>
        </p:nvSpPr>
        <p:spPr>
          <a:xfrm>
            <a:off x="-2933" y="5945277"/>
            <a:ext cx="1465659" cy="338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 Placeholder 7">
            <a:extLst>
              <a:ext uri="{FF2B5EF4-FFF2-40B4-BE49-F238E27FC236}">
                <a16:creationId xmlns:a16="http://schemas.microsoft.com/office/drawing/2014/main" id="{408EE555-3A54-004C-A759-75B8B80EEC63}"/>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222902201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Activity 01">
    <p:bg>
      <p:bgPr>
        <a:solidFill>
          <a:srgbClr val="0FEEB9"/>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l="29037"/>
          <a:stretch/>
        </p:blipFill>
        <p:spPr>
          <a:xfrm rot="10800000" flipV="1">
            <a:off x="0" y="1"/>
            <a:ext cx="7786688" cy="6858000"/>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7123413" y="749300"/>
            <a:ext cx="4679121" cy="2019300"/>
          </a:xfrm>
        </p:spPr>
        <p:txBody>
          <a:bodyPr anchor="b" anchorCtr="0">
            <a:noAutofit/>
          </a:bodyPr>
          <a:lstStyle>
            <a:lvl1pPr algn="l">
              <a:lnSpc>
                <a:spcPct val="100000"/>
              </a:lnSpc>
              <a:defRPr sz="4000" baseline="0">
                <a:solidFill>
                  <a:srgbClr val="004050"/>
                </a:solidFill>
              </a:defRPr>
            </a:lvl1pPr>
          </a:lstStyle>
          <a:p>
            <a:r>
              <a:rPr lang="en-US" noProof="0"/>
              <a:t>Activity: </a:t>
            </a:r>
            <a:br>
              <a:rPr lang="en-US" noProof="0"/>
            </a:br>
            <a:r>
              <a:rPr lang="en-US" noProof="0"/>
              <a:t>Click to edit title</a:t>
            </a:r>
            <a:endParaRPr lang="en-GB" noProof="0"/>
          </a:p>
        </p:txBody>
      </p:sp>
      <p:sp>
        <p:nvSpPr>
          <p:cNvPr id="4" name="Text Placeholder 3"/>
          <p:cNvSpPr>
            <a:spLocks noGrp="1"/>
          </p:cNvSpPr>
          <p:nvPr>
            <p:ph type="body" sz="quarter" idx="10" hasCustomPrompt="1"/>
          </p:nvPr>
        </p:nvSpPr>
        <p:spPr>
          <a:xfrm>
            <a:off x="7123413" y="3201192"/>
            <a:ext cx="4679121" cy="709613"/>
          </a:xfrm>
        </p:spPr>
        <p:txBody>
          <a:bodyPr/>
          <a:lstStyle>
            <a:lvl1pPr>
              <a:lnSpc>
                <a:spcPct val="100000"/>
              </a:lnSpc>
              <a:defRPr b="1" baseline="0"/>
            </a:lvl1pPr>
          </a:lstStyle>
          <a:p>
            <a:pPr lvl="0"/>
            <a:r>
              <a:rPr lang="en-US"/>
              <a:t>Click to edit instructions</a:t>
            </a:r>
          </a:p>
        </p:txBody>
      </p:sp>
      <p:pic>
        <p:nvPicPr>
          <p:cNvPr id="9"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69739" y="377825"/>
            <a:ext cx="738525" cy="522000"/>
          </a:xfrm>
          <a:prstGeom prst="rect">
            <a:avLst/>
          </a:prstGeom>
        </p:spPr>
      </p:pic>
      <p:sp>
        <p:nvSpPr>
          <p:cNvPr id="10" name="Freeform 9">
            <a:extLst>
              <a:ext uri="{FF2B5EF4-FFF2-40B4-BE49-F238E27FC236}">
                <a16:creationId xmlns:a16="http://schemas.microsoft.com/office/drawing/2014/main" id="{56887D20-DCD6-8E49-BF31-8F4C2FCCD421}"/>
              </a:ext>
            </a:extLst>
          </p:cNvPr>
          <p:cNvSpPr/>
          <p:nvPr userDrawn="1"/>
        </p:nvSpPr>
        <p:spPr>
          <a:xfrm>
            <a:off x="3094978" y="2463017"/>
            <a:ext cx="3525956" cy="4061544"/>
          </a:xfrm>
          <a:custGeom>
            <a:avLst/>
            <a:gdLst>
              <a:gd name="connsiteX0" fmla="*/ 1008895 w 1003300"/>
              <a:gd name="connsiteY0" fmla="*/ 731076 h 1155700"/>
              <a:gd name="connsiteX1" fmla="*/ 581921 w 1003300"/>
              <a:gd name="connsiteY1" fmla="*/ 1157986 h 1155700"/>
              <a:gd name="connsiteX2" fmla="*/ 581921 w 1003300"/>
              <a:gd name="connsiteY2" fmla="*/ 932371 h 1155700"/>
              <a:gd name="connsiteX3" fmla="*/ 565728 w 1003300"/>
              <a:gd name="connsiteY3" fmla="*/ 932371 h 1155700"/>
              <a:gd name="connsiteX4" fmla="*/ 485337 w 1003300"/>
              <a:gd name="connsiteY4" fmla="*/ 923163 h 1155700"/>
              <a:gd name="connsiteX5" fmla="*/ 405454 w 1003300"/>
              <a:gd name="connsiteY5" fmla="*/ 877824 h 1155700"/>
              <a:gd name="connsiteX6" fmla="*/ 306585 w 1003300"/>
              <a:gd name="connsiteY6" fmla="*/ 784035 h 1155700"/>
              <a:gd name="connsiteX7" fmla="*/ 114497 w 1003300"/>
              <a:gd name="connsiteY7" fmla="*/ 591312 h 1155700"/>
              <a:gd name="connsiteX8" fmla="*/ 29534 w 1003300"/>
              <a:gd name="connsiteY8" fmla="*/ 484251 h 1155700"/>
              <a:gd name="connsiteX9" fmla="*/ 7500 w 1003300"/>
              <a:gd name="connsiteY9" fmla="*/ 408051 h 1155700"/>
              <a:gd name="connsiteX10" fmla="*/ 452 w 1003300"/>
              <a:gd name="connsiteY10" fmla="*/ 282766 h 1155700"/>
              <a:gd name="connsiteX11" fmla="*/ 452 w 1003300"/>
              <a:gd name="connsiteY11" fmla="*/ 10668 h 1155700"/>
              <a:gd name="connsiteX12" fmla="*/ 452 w 1003300"/>
              <a:gd name="connsiteY12" fmla="*/ 1333 h 1155700"/>
              <a:gd name="connsiteX13" fmla="*/ 201937 w 1003300"/>
              <a:gd name="connsiteY13" fmla="*/ 203200 h 1155700"/>
              <a:gd name="connsiteX14" fmla="*/ 405137 w 1003300"/>
              <a:gd name="connsiteY14" fmla="*/ 0 h 1155700"/>
              <a:gd name="connsiteX15" fmla="*/ 405137 w 1003300"/>
              <a:gd name="connsiteY15" fmla="*/ 527876 h 1155700"/>
              <a:gd name="connsiteX16" fmla="*/ 573221 w 1003300"/>
              <a:gd name="connsiteY16" fmla="*/ 527876 h 1155700"/>
              <a:gd name="connsiteX17" fmla="*/ 581984 w 1003300"/>
              <a:gd name="connsiteY17" fmla="*/ 518732 h 1155700"/>
              <a:gd name="connsiteX18" fmla="*/ 581984 w 1003300"/>
              <a:gd name="connsiteY18" fmla="*/ 303975 h 1155700"/>
              <a:gd name="connsiteX19" fmla="*/ 1008895 w 1003300"/>
              <a:gd name="connsiteY19" fmla="*/ 731076 h 1155700"/>
              <a:gd name="connsiteX20" fmla="*/ 649929 w 1003300"/>
              <a:gd name="connsiteY20" fmla="*/ 864426 h 1155700"/>
              <a:gd name="connsiteX21" fmla="*/ 649929 w 1003300"/>
              <a:gd name="connsiteY21" fmla="*/ 991807 h 1155700"/>
              <a:gd name="connsiteX22" fmla="*/ 911359 w 1003300"/>
              <a:gd name="connsiteY22" fmla="*/ 730568 h 1155700"/>
              <a:gd name="connsiteX23" fmla="*/ 649231 w 1003300"/>
              <a:gd name="connsiteY23" fmla="*/ 468376 h 1155700"/>
              <a:gd name="connsiteX24" fmla="*/ 649231 w 1003300"/>
              <a:gd name="connsiteY24" fmla="*/ 595693 h 1155700"/>
              <a:gd name="connsiteX25" fmla="*/ 216732 w 1003300"/>
              <a:gd name="connsiteY25" fmla="*/ 595693 h 1155700"/>
              <a:gd name="connsiteX26" fmla="*/ 221558 w 1003300"/>
              <a:gd name="connsiteY26" fmla="*/ 601091 h 1155700"/>
              <a:gd name="connsiteX27" fmla="*/ 427870 w 1003300"/>
              <a:gd name="connsiteY27" fmla="*/ 807720 h 1155700"/>
              <a:gd name="connsiteX28" fmla="*/ 542170 w 1003300"/>
              <a:gd name="connsiteY28" fmla="*/ 862457 h 1155700"/>
              <a:gd name="connsiteX29" fmla="*/ 624720 w 1003300"/>
              <a:gd name="connsiteY29" fmla="*/ 864426 h 1155700"/>
              <a:gd name="connsiteX30" fmla="*/ 649929 w 1003300"/>
              <a:gd name="connsiteY30" fmla="*/ 864426 h 1155700"/>
              <a:gd name="connsiteX31" fmla="*/ 68523 w 1003300"/>
              <a:gd name="connsiteY31" fmla="*/ 162941 h 1155700"/>
              <a:gd name="connsiteX32" fmla="*/ 68142 w 1003300"/>
              <a:gd name="connsiteY32" fmla="*/ 168275 h 1155700"/>
              <a:gd name="connsiteX33" fmla="*/ 68460 w 1003300"/>
              <a:gd name="connsiteY33" fmla="*/ 339725 h 1155700"/>
              <a:gd name="connsiteX34" fmla="*/ 75318 w 1003300"/>
              <a:gd name="connsiteY34" fmla="*/ 411162 h 1155700"/>
              <a:gd name="connsiteX35" fmla="*/ 127325 w 1003300"/>
              <a:gd name="connsiteY35" fmla="*/ 494665 h 1155700"/>
              <a:gd name="connsiteX36" fmla="*/ 203207 w 1003300"/>
              <a:gd name="connsiteY36" fmla="*/ 521780 h 1155700"/>
              <a:gd name="connsiteX37" fmla="*/ 333889 w 1003300"/>
              <a:gd name="connsiteY37" fmla="*/ 527558 h 1155700"/>
              <a:gd name="connsiteX38" fmla="*/ 336937 w 1003300"/>
              <a:gd name="connsiteY38" fmla="*/ 526732 h 1155700"/>
              <a:gd name="connsiteX39" fmla="*/ 336938 w 1003300"/>
              <a:gd name="connsiteY39" fmla="*/ 162243 h 1155700"/>
              <a:gd name="connsiteX40" fmla="*/ 202508 w 1003300"/>
              <a:gd name="connsiteY40" fmla="*/ 295021 h 115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03300" h="1155700">
                <a:moveTo>
                  <a:pt x="1008895" y="731076"/>
                </a:moveTo>
                <a:lnTo>
                  <a:pt x="581921" y="1157986"/>
                </a:lnTo>
                <a:lnTo>
                  <a:pt x="581921" y="932371"/>
                </a:lnTo>
                <a:lnTo>
                  <a:pt x="565728" y="932371"/>
                </a:lnTo>
                <a:cubicBezTo>
                  <a:pt x="538636" y="932998"/>
                  <a:pt x="511586" y="929900"/>
                  <a:pt x="485337" y="923163"/>
                </a:cubicBezTo>
                <a:cubicBezTo>
                  <a:pt x="455495" y="914588"/>
                  <a:pt x="428116" y="899048"/>
                  <a:pt x="405454" y="877824"/>
                </a:cubicBezTo>
                <a:cubicBezTo>
                  <a:pt x="371736" y="847407"/>
                  <a:pt x="338843" y="815975"/>
                  <a:pt x="306585" y="784035"/>
                </a:cubicBezTo>
                <a:cubicBezTo>
                  <a:pt x="242111" y="720238"/>
                  <a:pt x="178082" y="655997"/>
                  <a:pt x="114497" y="591312"/>
                </a:cubicBezTo>
                <a:cubicBezTo>
                  <a:pt x="82430" y="558737"/>
                  <a:pt x="52140" y="524510"/>
                  <a:pt x="29534" y="484251"/>
                </a:cubicBezTo>
                <a:cubicBezTo>
                  <a:pt x="16810" y="460725"/>
                  <a:pt x="9295" y="434737"/>
                  <a:pt x="7500" y="408051"/>
                </a:cubicBezTo>
                <a:cubicBezTo>
                  <a:pt x="3944" y="366395"/>
                  <a:pt x="1150" y="324548"/>
                  <a:pt x="452" y="282766"/>
                </a:cubicBezTo>
                <a:cubicBezTo>
                  <a:pt x="-565" y="192087"/>
                  <a:pt x="452" y="101346"/>
                  <a:pt x="452" y="10668"/>
                </a:cubicBezTo>
                <a:lnTo>
                  <a:pt x="452" y="1333"/>
                </a:lnTo>
                <a:cubicBezTo>
                  <a:pt x="67952" y="68961"/>
                  <a:pt x="134817" y="135890"/>
                  <a:pt x="201937" y="203200"/>
                </a:cubicBezTo>
                <a:lnTo>
                  <a:pt x="405137" y="0"/>
                </a:lnTo>
                <a:lnTo>
                  <a:pt x="405137" y="527876"/>
                </a:lnTo>
                <a:cubicBezTo>
                  <a:pt x="408185" y="527876"/>
                  <a:pt x="519818" y="527876"/>
                  <a:pt x="573221" y="527876"/>
                </a:cubicBezTo>
                <a:cubicBezTo>
                  <a:pt x="580524" y="527876"/>
                  <a:pt x="581984" y="525463"/>
                  <a:pt x="581984" y="518732"/>
                </a:cubicBezTo>
                <a:cubicBezTo>
                  <a:pt x="581984" y="449516"/>
                  <a:pt x="581984" y="305435"/>
                  <a:pt x="581984" y="303975"/>
                </a:cubicBezTo>
                <a:cubicBezTo>
                  <a:pt x="580778" y="304292"/>
                  <a:pt x="1010038" y="732028"/>
                  <a:pt x="1008895" y="731076"/>
                </a:cubicBezTo>
                <a:close/>
                <a:moveTo>
                  <a:pt x="649929" y="864426"/>
                </a:moveTo>
                <a:lnTo>
                  <a:pt x="649929" y="991807"/>
                </a:lnTo>
                <a:cubicBezTo>
                  <a:pt x="737601" y="904092"/>
                  <a:pt x="824745" y="817012"/>
                  <a:pt x="911359" y="730568"/>
                </a:cubicBezTo>
                <a:lnTo>
                  <a:pt x="649231" y="468376"/>
                </a:lnTo>
                <a:lnTo>
                  <a:pt x="649231" y="595693"/>
                </a:lnTo>
                <a:lnTo>
                  <a:pt x="216732" y="595693"/>
                </a:lnTo>
                <a:cubicBezTo>
                  <a:pt x="218955" y="598170"/>
                  <a:pt x="220162" y="599757"/>
                  <a:pt x="221558" y="601091"/>
                </a:cubicBezTo>
                <a:cubicBezTo>
                  <a:pt x="290265" y="669967"/>
                  <a:pt x="359036" y="738844"/>
                  <a:pt x="427870" y="807720"/>
                </a:cubicBezTo>
                <a:cubicBezTo>
                  <a:pt x="459620" y="839470"/>
                  <a:pt x="496894" y="859473"/>
                  <a:pt x="542170" y="862457"/>
                </a:cubicBezTo>
                <a:cubicBezTo>
                  <a:pt x="569665" y="864235"/>
                  <a:pt x="597288" y="863854"/>
                  <a:pt x="624720" y="864426"/>
                </a:cubicBezTo>
                <a:cubicBezTo>
                  <a:pt x="632721" y="864553"/>
                  <a:pt x="640404" y="864426"/>
                  <a:pt x="649929" y="864426"/>
                </a:cubicBezTo>
                <a:close/>
                <a:moveTo>
                  <a:pt x="68523" y="162941"/>
                </a:moveTo>
                <a:cubicBezTo>
                  <a:pt x="68523" y="164402"/>
                  <a:pt x="68142" y="166370"/>
                  <a:pt x="68142" y="168275"/>
                </a:cubicBezTo>
                <a:cubicBezTo>
                  <a:pt x="68142" y="225425"/>
                  <a:pt x="67507" y="282575"/>
                  <a:pt x="68460" y="339725"/>
                </a:cubicBezTo>
                <a:cubicBezTo>
                  <a:pt x="68770" y="363686"/>
                  <a:pt x="71064" y="387580"/>
                  <a:pt x="75318" y="411162"/>
                </a:cubicBezTo>
                <a:cubicBezTo>
                  <a:pt x="81668" y="445326"/>
                  <a:pt x="97289" y="474662"/>
                  <a:pt x="127325" y="494665"/>
                </a:cubicBezTo>
                <a:cubicBezTo>
                  <a:pt x="150463" y="508873"/>
                  <a:pt x="176305" y="518107"/>
                  <a:pt x="203207" y="521780"/>
                </a:cubicBezTo>
                <a:cubicBezTo>
                  <a:pt x="246514" y="529273"/>
                  <a:pt x="290265" y="527621"/>
                  <a:pt x="333889" y="527558"/>
                </a:cubicBezTo>
                <a:cubicBezTo>
                  <a:pt x="334936" y="527411"/>
                  <a:pt x="335960" y="527133"/>
                  <a:pt x="336937" y="526732"/>
                </a:cubicBezTo>
                <a:lnTo>
                  <a:pt x="336938" y="162243"/>
                </a:lnTo>
                <a:lnTo>
                  <a:pt x="202508" y="295021"/>
                </a:lnTo>
                <a:close/>
              </a:path>
            </a:pathLst>
          </a:custGeom>
          <a:solidFill>
            <a:schemeClr val="bg1"/>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2786887003"/>
      </p:ext>
    </p:extLst>
  </p:cSld>
  <p:clrMapOvr>
    <a:masterClrMapping/>
  </p:clrMapOvr>
  <p:extLst>
    <p:ext uri="{DCECCB84-F9BA-43D5-87BE-67443E8EF086}">
      <p15:sldGuideLst xmlns:p15="http://schemas.microsoft.com/office/powerpoint/2012/main">
        <p15:guide id="1" pos="3840" userDrawn="1">
          <p15:clr>
            <a:srgbClr val="FBAE40"/>
          </p15:clr>
        </p15:guide>
        <p15:guide id="2" orient="horz" pos="1457" userDrawn="1">
          <p15:clr>
            <a:srgbClr val="FBAE40"/>
          </p15:clr>
        </p15:guide>
        <p15:guide id="3" orient="horz" pos="3635" userDrawn="1">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Activity 02">
    <p:bg>
      <p:bgPr>
        <a:solidFill>
          <a:schemeClr val="tx2"/>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C501B5F-7F27-C545-9905-2C0F709E4BFB}"/>
              </a:ext>
            </a:extLst>
          </p:cNvPr>
          <p:cNvPicPr>
            <a:picLocks noChangeAspect="1"/>
          </p:cNvPicPr>
          <p:nvPr userDrawn="1"/>
        </p:nvPicPr>
        <p:blipFill rotWithShape="1">
          <a:blip r:embed="rId2"/>
          <a:srcRect l="42087" t="3861" r="408" b="27103"/>
          <a:stretch/>
        </p:blipFill>
        <p:spPr>
          <a:xfrm>
            <a:off x="0" y="-1"/>
            <a:ext cx="8565454" cy="6858001"/>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7123413" y="749300"/>
            <a:ext cx="4679121" cy="2019300"/>
          </a:xfrm>
        </p:spPr>
        <p:txBody>
          <a:bodyPr anchor="b" anchorCtr="0">
            <a:noAutofit/>
          </a:bodyPr>
          <a:lstStyle>
            <a:lvl1pPr algn="l">
              <a:lnSpc>
                <a:spcPct val="100000"/>
              </a:lnSpc>
              <a:defRPr sz="4000" baseline="0">
                <a:solidFill>
                  <a:srgbClr val="004050"/>
                </a:solidFill>
              </a:defRPr>
            </a:lvl1pPr>
          </a:lstStyle>
          <a:p>
            <a:r>
              <a:rPr lang="en-US" noProof="0"/>
              <a:t>Activity: </a:t>
            </a:r>
            <a:br>
              <a:rPr lang="en-US" noProof="0"/>
            </a:br>
            <a:r>
              <a:rPr lang="en-US" noProof="0"/>
              <a:t>Click to edit title</a:t>
            </a:r>
            <a:endParaRPr lang="en-GB" noProof="0"/>
          </a:p>
        </p:txBody>
      </p:sp>
      <p:sp>
        <p:nvSpPr>
          <p:cNvPr id="4" name="Text Placeholder 3"/>
          <p:cNvSpPr>
            <a:spLocks noGrp="1"/>
          </p:cNvSpPr>
          <p:nvPr>
            <p:ph type="body" sz="quarter" idx="10" hasCustomPrompt="1"/>
          </p:nvPr>
        </p:nvSpPr>
        <p:spPr>
          <a:xfrm>
            <a:off x="7123413" y="3201192"/>
            <a:ext cx="4679121" cy="709613"/>
          </a:xfrm>
        </p:spPr>
        <p:txBody>
          <a:bodyPr/>
          <a:lstStyle>
            <a:lvl1pPr>
              <a:lnSpc>
                <a:spcPct val="100000"/>
              </a:lnSpc>
              <a:defRPr b="1" baseline="0"/>
            </a:lvl1pPr>
          </a:lstStyle>
          <a:p>
            <a:pPr lvl="0"/>
            <a:r>
              <a:rPr lang="en-US"/>
              <a:t>Click to edit instructions</a:t>
            </a:r>
          </a:p>
        </p:txBody>
      </p:sp>
      <p:pic>
        <p:nvPicPr>
          <p:cNvPr id="9"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69739" y="377825"/>
            <a:ext cx="738525" cy="522000"/>
          </a:xfrm>
          <a:prstGeom prst="rect">
            <a:avLst/>
          </a:prstGeom>
        </p:spPr>
      </p:pic>
      <p:sp>
        <p:nvSpPr>
          <p:cNvPr id="10" name="Freeform 9">
            <a:extLst>
              <a:ext uri="{FF2B5EF4-FFF2-40B4-BE49-F238E27FC236}">
                <a16:creationId xmlns:a16="http://schemas.microsoft.com/office/drawing/2014/main" id="{56887D20-DCD6-8E49-BF31-8F4C2FCCD421}"/>
              </a:ext>
            </a:extLst>
          </p:cNvPr>
          <p:cNvSpPr/>
          <p:nvPr userDrawn="1"/>
        </p:nvSpPr>
        <p:spPr>
          <a:xfrm>
            <a:off x="3094978" y="2463017"/>
            <a:ext cx="3525956" cy="4061544"/>
          </a:xfrm>
          <a:custGeom>
            <a:avLst/>
            <a:gdLst>
              <a:gd name="connsiteX0" fmla="*/ 1008895 w 1003300"/>
              <a:gd name="connsiteY0" fmla="*/ 731076 h 1155700"/>
              <a:gd name="connsiteX1" fmla="*/ 581921 w 1003300"/>
              <a:gd name="connsiteY1" fmla="*/ 1157986 h 1155700"/>
              <a:gd name="connsiteX2" fmla="*/ 581921 w 1003300"/>
              <a:gd name="connsiteY2" fmla="*/ 932371 h 1155700"/>
              <a:gd name="connsiteX3" fmla="*/ 565728 w 1003300"/>
              <a:gd name="connsiteY3" fmla="*/ 932371 h 1155700"/>
              <a:gd name="connsiteX4" fmla="*/ 485337 w 1003300"/>
              <a:gd name="connsiteY4" fmla="*/ 923163 h 1155700"/>
              <a:gd name="connsiteX5" fmla="*/ 405454 w 1003300"/>
              <a:gd name="connsiteY5" fmla="*/ 877824 h 1155700"/>
              <a:gd name="connsiteX6" fmla="*/ 306585 w 1003300"/>
              <a:gd name="connsiteY6" fmla="*/ 784035 h 1155700"/>
              <a:gd name="connsiteX7" fmla="*/ 114497 w 1003300"/>
              <a:gd name="connsiteY7" fmla="*/ 591312 h 1155700"/>
              <a:gd name="connsiteX8" fmla="*/ 29534 w 1003300"/>
              <a:gd name="connsiteY8" fmla="*/ 484251 h 1155700"/>
              <a:gd name="connsiteX9" fmla="*/ 7500 w 1003300"/>
              <a:gd name="connsiteY9" fmla="*/ 408051 h 1155700"/>
              <a:gd name="connsiteX10" fmla="*/ 452 w 1003300"/>
              <a:gd name="connsiteY10" fmla="*/ 282766 h 1155700"/>
              <a:gd name="connsiteX11" fmla="*/ 452 w 1003300"/>
              <a:gd name="connsiteY11" fmla="*/ 10668 h 1155700"/>
              <a:gd name="connsiteX12" fmla="*/ 452 w 1003300"/>
              <a:gd name="connsiteY12" fmla="*/ 1333 h 1155700"/>
              <a:gd name="connsiteX13" fmla="*/ 201937 w 1003300"/>
              <a:gd name="connsiteY13" fmla="*/ 203200 h 1155700"/>
              <a:gd name="connsiteX14" fmla="*/ 405137 w 1003300"/>
              <a:gd name="connsiteY14" fmla="*/ 0 h 1155700"/>
              <a:gd name="connsiteX15" fmla="*/ 405137 w 1003300"/>
              <a:gd name="connsiteY15" fmla="*/ 527876 h 1155700"/>
              <a:gd name="connsiteX16" fmla="*/ 573221 w 1003300"/>
              <a:gd name="connsiteY16" fmla="*/ 527876 h 1155700"/>
              <a:gd name="connsiteX17" fmla="*/ 581984 w 1003300"/>
              <a:gd name="connsiteY17" fmla="*/ 518732 h 1155700"/>
              <a:gd name="connsiteX18" fmla="*/ 581984 w 1003300"/>
              <a:gd name="connsiteY18" fmla="*/ 303975 h 1155700"/>
              <a:gd name="connsiteX19" fmla="*/ 1008895 w 1003300"/>
              <a:gd name="connsiteY19" fmla="*/ 731076 h 1155700"/>
              <a:gd name="connsiteX20" fmla="*/ 649929 w 1003300"/>
              <a:gd name="connsiteY20" fmla="*/ 864426 h 1155700"/>
              <a:gd name="connsiteX21" fmla="*/ 649929 w 1003300"/>
              <a:gd name="connsiteY21" fmla="*/ 991807 h 1155700"/>
              <a:gd name="connsiteX22" fmla="*/ 911359 w 1003300"/>
              <a:gd name="connsiteY22" fmla="*/ 730568 h 1155700"/>
              <a:gd name="connsiteX23" fmla="*/ 649231 w 1003300"/>
              <a:gd name="connsiteY23" fmla="*/ 468376 h 1155700"/>
              <a:gd name="connsiteX24" fmla="*/ 649231 w 1003300"/>
              <a:gd name="connsiteY24" fmla="*/ 595693 h 1155700"/>
              <a:gd name="connsiteX25" fmla="*/ 216732 w 1003300"/>
              <a:gd name="connsiteY25" fmla="*/ 595693 h 1155700"/>
              <a:gd name="connsiteX26" fmla="*/ 221558 w 1003300"/>
              <a:gd name="connsiteY26" fmla="*/ 601091 h 1155700"/>
              <a:gd name="connsiteX27" fmla="*/ 427870 w 1003300"/>
              <a:gd name="connsiteY27" fmla="*/ 807720 h 1155700"/>
              <a:gd name="connsiteX28" fmla="*/ 542170 w 1003300"/>
              <a:gd name="connsiteY28" fmla="*/ 862457 h 1155700"/>
              <a:gd name="connsiteX29" fmla="*/ 624720 w 1003300"/>
              <a:gd name="connsiteY29" fmla="*/ 864426 h 1155700"/>
              <a:gd name="connsiteX30" fmla="*/ 649929 w 1003300"/>
              <a:gd name="connsiteY30" fmla="*/ 864426 h 1155700"/>
              <a:gd name="connsiteX31" fmla="*/ 68523 w 1003300"/>
              <a:gd name="connsiteY31" fmla="*/ 162941 h 1155700"/>
              <a:gd name="connsiteX32" fmla="*/ 68142 w 1003300"/>
              <a:gd name="connsiteY32" fmla="*/ 168275 h 1155700"/>
              <a:gd name="connsiteX33" fmla="*/ 68460 w 1003300"/>
              <a:gd name="connsiteY33" fmla="*/ 339725 h 1155700"/>
              <a:gd name="connsiteX34" fmla="*/ 75318 w 1003300"/>
              <a:gd name="connsiteY34" fmla="*/ 411162 h 1155700"/>
              <a:gd name="connsiteX35" fmla="*/ 127325 w 1003300"/>
              <a:gd name="connsiteY35" fmla="*/ 494665 h 1155700"/>
              <a:gd name="connsiteX36" fmla="*/ 203207 w 1003300"/>
              <a:gd name="connsiteY36" fmla="*/ 521780 h 1155700"/>
              <a:gd name="connsiteX37" fmla="*/ 333889 w 1003300"/>
              <a:gd name="connsiteY37" fmla="*/ 527558 h 1155700"/>
              <a:gd name="connsiteX38" fmla="*/ 336937 w 1003300"/>
              <a:gd name="connsiteY38" fmla="*/ 526732 h 1155700"/>
              <a:gd name="connsiteX39" fmla="*/ 336938 w 1003300"/>
              <a:gd name="connsiteY39" fmla="*/ 162243 h 1155700"/>
              <a:gd name="connsiteX40" fmla="*/ 202508 w 1003300"/>
              <a:gd name="connsiteY40" fmla="*/ 295021 h 115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03300" h="1155700">
                <a:moveTo>
                  <a:pt x="1008895" y="731076"/>
                </a:moveTo>
                <a:lnTo>
                  <a:pt x="581921" y="1157986"/>
                </a:lnTo>
                <a:lnTo>
                  <a:pt x="581921" y="932371"/>
                </a:lnTo>
                <a:lnTo>
                  <a:pt x="565728" y="932371"/>
                </a:lnTo>
                <a:cubicBezTo>
                  <a:pt x="538636" y="932998"/>
                  <a:pt x="511586" y="929900"/>
                  <a:pt x="485337" y="923163"/>
                </a:cubicBezTo>
                <a:cubicBezTo>
                  <a:pt x="455495" y="914588"/>
                  <a:pt x="428116" y="899048"/>
                  <a:pt x="405454" y="877824"/>
                </a:cubicBezTo>
                <a:cubicBezTo>
                  <a:pt x="371736" y="847407"/>
                  <a:pt x="338843" y="815975"/>
                  <a:pt x="306585" y="784035"/>
                </a:cubicBezTo>
                <a:cubicBezTo>
                  <a:pt x="242111" y="720238"/>
                  <a:pt x="178082" y="655997"/>
                  <a:pt x="114497" y="591312"/>
                </a:cubicBezTo>
                <a:cubicBezTo>
                  <a:pt x="82430" y="558737"/>
                  <a:pt x="52140" y="524510"/>
                  <a:pt x="29534" y="484251"/>
                </a:cubicBezTo>
                <a:cubicBezTo>
                  <a:pt x="16810" y="460725"/>
                  <a:pt x="9295" y="434737"/>
                  <a:pt x="7500" y="408051"/>
                </a:cubicBezTo>
                <a:cubicBezTo>
                  <a:pt x="3944" y="366395"/>
                  <a:pt x="1150" y="324548"/>
                  <a:pt x="452" y="282766"/>
                </a:cubicBezTo>
                <a:cubicBezTo>
                  <a:pt x="-565" y="192087"/>
                  <a:pt x="452" y="101346"/>
                  <a:pt x="452" y="10668"/>
                </a:cubicBezTo>
                <a:lnTo>
                  <a:pt x="452" y="1333"/>
                </a:lnTo>
                <a:cubicBezTo>
                  <a:pt x="67952" y="68961"/>
                  <a:pt x="134817" y="135890"/>
                  <a:pt x="201937" y="203200"/>
                </a:cubicBezTo>
                <a:lnTo>
                  <a:pt x="405137" y="0"/>
                </a:lnTo>
                <a:lnTo>
                  <a:pt x="405137" y="527876"/>
                </a:lnTo>
                <a:cubicBezTo>
                  <a:pt x="408185" y="527876"/>
                  <a:pt x="519818" y="527876"/>
                  <a:pt x="573221" y="527876"/>
                </a:cubicBezTo>
                <a:cubicBezTo>
                  <a:pt x="580524" y="527876"/>
                  <a:pt x="581984" y="525463"/>
                  <a:pt x="581984" y="518732"/>
                </a:cubicBezTo>
                <a:cubicBezTo>
                  <a:pt x="581984" y="449516"/>
                  <a:pt x="581984" y="305435"/>
                  <a:pt x="581984" y="303975"/>
                </a:cubicBezTo>
                <a:cubicBezTo>
                  <a:pt x="580778" y="304292"/>
                  <a:pt x="1010038" y="732028"/>
                  <a:pt x="1008895" y="731076"/>
                </a:cubicBezTo>
                <a:close/>
                <a:moveTo>
                  <a:pt x="649929" y="864426"/>
                </a:moveTo>
                <a:lnTo>
                  <a:pt x="649929" y="991807"/>
                </a:lnTo>
                <a:cubicBezTo>
                  <a:pt x="737601" y="904092"/>
                  <a:pt x="824745" y="817012"/>
                  <a:pt x="911359" y="730568"/>
                </a:cubicBezTo>
                <a:lnTo>
                  <a:pt x="649231" y="468376"/>
                </a:lnTo>
                <a:lnTo>
                  <a:pt x="649231" y="595693"/>
                </a:lnTo>
                <a:lnTo>
                  <a:pt x="216732" y="595693"/>
                </a:lnTo>
                <a:cubicBezTo>
                  <a:pt x="218955" y="598170"/>
                  <a:pt x="220162" y="599757"/>
                  <a:pt x="221558" y="601091"/>
                </a:cubicBezTo>
                <a:cubicBezTo>
                  <a:pt x="290265" y="669967"/>
                  <a:pt x="359036" y="738844"/>
                  <a:pt x="427870" y="807720"/>
                </a:cubicBezTo>
                <a:cubicBezTo>
                  <a:pt x="459620" y="839470"/>
                  <a:pt x="496894" y="859473"/>
                  <a:pt x="542170" y="862457"/>
                </a:cubicBezTo>
                <a:cubicBezTo>
                  <a:pt x="569665" y="864235"/>
                  <a:pt x="597288" y="863854"/>
                  <a:pt x="624720" y="864426"/>
                </a:cubicBezTo>
                <a:cubicBezTo>
                  <a:pt x="632721" y="864553"/>
                  <a:pt x="640404" y="864426"/>
                  <a:pt x="649929" y="864426"/>
                </a:cubicBezTo>
                <a:close/>
                <a:moveTo>
                  <a:pt x="68523" y="162941"/>
                </a:moveTo>
                <a:cubicBezTo>
                  <a:pt x="68523" y="164402"/>
                  <a:pt x="68142" y="166370"/>
                  <a:pt x="68142" y="168275"/>
                </a:cubicBezTo>
                <a:cubicBezTo>
                  <a:pt x="68142" y="225425"/>
                  <a:pt x="67507" y="282575"/>
                  <a:pt x="68460" y="339725"/>
                </a:cubicBezTo>
                <a:cubicBezTo>
                  <a:pt x="68770" y="363686"/>
                  <a:pt x="71064" y="387580"/>
                  <a:pt x="75318" y="411162"/>
                </a:cubicBezTo>
                <a:cubicBezTo>
                  <a:pt x="81668" y="445326"/>
                  <a:pt x="97289" y="474662"/>
                  <a:pt x="127325" y="494665"/>
                </a:cubicBezTo>
                <a:cubicBezTo>
                  <a:pt x="150463" y="508873"/>
                  <a:pt x="176305" y="518107"/>
                  <a:pt x="203207" y="521780"/>
                </a:cubicBezTo>
                <a:cubicBezTo>
                  <a:pt x="246514" y="529273"/>
                  <a:pt x="290265" y="527621"/>
                  <a:pt x="333889" y="527558"/>
                </a:cubicBezTo>
                <a:cubicBezTo>
                  <a:pt x="334936" y="527411"/>
                  <a:pt x="335960" y="527133"/>
                  <a:pt x="336937" y="526732"/>
                </a:cubicBezTo>
                <a:lnTo>
                  <a:pt x="336938" y="162243"/>
                </a:lnTo>
                <a:lnTo>
                  <a:pt x="202508" y="295021"/>
                </a:lnTo>
                <a:close/>
              </a:path>
            </a:pathLst>
          </a:custGeom>
          <a:solidFill>
            <a:schemeClr val="bg1"/>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1058105461"/>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uotone right 01">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19200" y="0"/>
            <a:ext cx="10972800" cy="6858000"/>
          </a:xfrm>
          <a:prstGeom prst="rect">
            <a:avLst/>
          </a:prstGeom>
        </p:spPr>
      </p:pic>
      <p:sp>
        <p:nvSpPr>
          <p:cNvPr id="5" name="Rectangle 4">
            <a:extLst>
              <a:ext uri="{FF2B5EF4-FFF2-40B4-BE49-F238E27FC236}">
                <a16:creationId xmlns:a16="http://schemas.microsoft.com/office/drawing/2014/main" id="{C22D86F5-179E-D147-BF5E-ABFEDC5ED59C}"/>
              </a:ext>
            </a:extLst>
          </p:cNvPr>
          <p:cNvSpPr/>
          <p:nvPr userDrawn="1"/>
        </p:nvSpPr>
        <p:spPr>
          <a:xfrm>
            <a:off x="0" y="0"/>
            <a:ext cx="6096000"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solidFill>
                <a:srgbClr val="004050"/>
              </a:solidFill>
            </a:endParaRPr>
          </a:p>
        </p:txBody>
      </p:sp>
      <p:sp>
        <p:nvSpPr>
          <p:cNvPr id="9" name="Text Placeholder 12">
            <a:extLst>
              <a:ext uri="{FF2B5EF4-FFF2-40B4-BE49-F238E27FC236}">
                <a16:creationId xmlns:a16="http://schemas.microsoft.com/office/drawing/2014/main" id="{F11DA741-1567-F44E-A776-54AE0772553A}"/>
              </a:ext>
            </a:extLst>
          </p:cNvPr>
          <p:cNvSpPr>
            <a:spLocks noGrp="1"/>
          </p:cNvSpPr>
          <p:nvPr>
            <p:ph type="body" sz="quarter" idx="14"/>
          </p:nvPr>
        </p:nvSpPr>
        <p:spPr>
          <a:xfrm>
            <a:off x="373063" y="1138011"/>
            <a:ext cx="5521711" cy="5121387"/>
          </a:xfrm>
        </p:spPr>
        <p:txBody>
          <a:bodyPr/>
          <a:lstStyle>
            <a:lvl1pPr marL="0" indent="0">
              <a:lnSpc>
                <a:spcPts val="4600"/>
              </a:lnSpc>
              <a:spcAft>
                <a:spcPts val="1800"/>
              </a:spcAft>
              <a:buNone/>
              <a:defRPr lang="en-US" sz="4200" b="0" i="0" kern="1200" dirty="0" smtClean="0">
                <a:solidFill>
                  <a:schemeClr val="bg1"/>
                </a:solidFill>
                <a:latin typeface="Krana Fat B" panose="00000B00000000000000" pitchFamily="50" charset="0"/>
                <a:ea typeface="+mn-ea"/>
                <a:cs typeface="Krana Fat B" panose="00000B00000000000000" pitchFamily="50" charset="0"/>
              </a:defRPr>
            </a:lvl1pPr>
            <a:lvl2pPr marL="0" marR="0" indent="0" algn="l" defTabSz="914377" rtl="0" eaLnBrk="1" fontAlgn="auto" latinLnBrk="0" hangingPunct="1">
              <a:lnSpc>
                <a:spcPts val="2000"/>
              </a:lnSpc>
              <a:spcBef>
                <a:spcPts val="0"/>
              </a:spcBef>
              <a:spcAft>
                <a:spcPts val="651"/>
              </a:spcAft>
              <a:buClrTx/>
              <a:buSzTx/>
              <a:buFont typeface="Arial" panose="020B0604020202020204" pitchFamily="34" charset="0"/>
              <a:buNone/>
              <a:tabLst/>
              <a:defRPr sz="1800">
                <a:solidFill>
                  <a:schemeClr val="bg1"/>
                </a:solidFill>
              </a:defRPr>
            </a:lvl2pPr>
            <a:lvl3pPr marL="0" indent="0">
              <a:buNone/>
              <a:defRPr sz="1200">
                <a:solidFill>
                  <a:schemeClr val="bg1"/>
                </a:solidFill>
              </a:defRPr>
            </a:lvl3pPr>
            <a:lvl4pPr marL="0" indent="0">
              <a:buNone/>
              <a:defRPr/>
            </a:lvl4pPr>
            <a:lvl5pPr marL="0" indent="0">
              <a:buNone/>
              <a:defRPr/>
            </a:lvl5pPr>
          </a:lstStyle>
          <a:p>
            <a:pPr lvl="0"/>
            <a:r>
              <a:rPr lang="en-US"/>
              <a:t>Click to edit Master text styles</a:t>
            </a:r>
          </a:p>
          <a:p>
            <a:pPr lvl="1"/>
            <a:r>
              <a:rPr lang="en-US"/>
              <a:t>Second level</a:t>
            </a:r>
          </a:p>
          <a:p>
            <a:pPr lvl="2"/>
            <a:r>
              <a:rPr lang="en-US"/>
              <a:t>Third level</a:t>
            </a:r>
          </a:p>
        </p:txBody>
      </p:sp>
      <p:pic>
        <p:nvPicPr>
          <p:cNvPr id="11" name="Picture 10">
            <a:extLst>
              <a:ext uri="{FF2B5EF4-FFF2-40B4-BE49-F238E27FC236}">
                <a16:creationId xmlns:a16="http://schemas.microsoft.com/office/drawing/2014/main" id="{2A067932-0DD7-6B4D-8A3C-BF2CA5D1ABF8}"/>
              </a:ext>
            </a:extLst>
          </p:cNvPr>
          <p:cNvPicPr>
            <a:picLocks noChangeAspect="1"/>
          </p:cNvPicPr>
          <p:nvPr userDrawn="1"/>
        </p:nvPicPr>
        <p:blipFill>
          <a:blip r:embed="rId3"/>
          <a:stretch>
            <a:fillRect/>
          </a:stretch>
        </p:blipFill>
        <p:spPr>
          <a:xfrm>
            <a:off x="6096000" y="4129397"/>
            <a:ext cx="3343877" cy="2728604"/>
          </a:xfrm>
          <a:prstGeom prst="rect">
            <a:avLst/>
          </a:prstGeom>
        </p:spPr>
      </p:pic>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4">
            <a:duotone>
              <a:schemeClr val="accent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296659214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Duotone right 02">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17303" y="0"/>
            <a:ext cx="10972800" cy="6858000"/>
          </a:xfrm>
          <a:prstGeom prst="rect">
            <a:avLst/>
          </a:prstGeom>
        </p:spPr>
      </p:pic>
      <p:sp>
        <p:nvSpPr>
          <p:cNvPr id="5" name="Rectangle 4">
            <a:extLst>
              <a:ext uri="{FF2B5EF4-FFF2-40B4-BE49-F238E27FC236}">
                <a16:creationId xmlns:a16="http://schemas.microsoft.com/office/drawing/2014/main" id="{C22D86F5-179E-D147-BF5E-ABFEDC5ED59C}"/>
              </a:ext>
            </a:extLst>
          </p:cNvPr>
          <p:cNvSpPr/>
          <p:nvPr userDrawn="1"/>
        </p:nvSpPr>
        <p:spPr>
          <a:xfrm>
            <a:off x="0" y="0"/>
            <a:ext cx="6096000"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solidFill>
                <a:schemeClr val="bg1"/>
              </a:solidFill>
            </a:endParaRPr>
          </a:p>
        </p:txBody>
      </p:sp>
      <p:sp>
        <p:nvSpPr>
          <p:cNvPr id="9" name="Text Placeholder 12">
            <a:extLst>
              <a:ext uri="{FF2B5EF4-FFF2-40B4-BE49-F238E27FC236}">
                <a16:creationId xmlns:a16="http://schemas.microsoft.com/office/drawing/2014/main" id="{F11DA741-1567-F44E-A776-54AE0772553A}"/>
              </a:ext>
            </a:extLst>
          </p:cNvPr>
          <p:cNvSpPr>
            <a:spLocks noGrp="1"/>
          </p:cNvSpPr>
          <p:nvPr>
            <p:ph type="body" sz="quarter" idx="14"/>
          </p:nvPr>
        </p:nvSpPr>
        <p:spPr>
          <a:xfrm>
            <a:off x="373063" y="1138011"/>
            <a:ext cx="5521711" cy="5121387"/>
          </a:xfrm>
        </p:spPr>
        <p:txBody>
          <a:bodyPr/>
          <a:lstStyle>
            <a:lvl1pPr marL="0" indent="0">
              <a:lnSpc>
                <a:spcPts val="4600"/>
              </a:lnSpc>
              <a:spcAft>
                <a:spcPts val="1800"/>
              </a:spcAft>
              <a:buNone/>
              <a:defRPr lang="en-US" sz="4200" b="0" i="0" kern="1200" dirty="0" smtClean="0">
                <a:solidFill>
                  <a:schemeClr val="bg1"/>
                </a:solidFill>
                <a:latin typeface="Krana Fat B" panose="00000B00000000000000" pitchFamily="50" charset="0"/>
                <a:ea typeface="+mn-ea"/>
                <a:cs typeface="Krana Fat B" panose="00000B00000000000000" pitchFamily="50" charset="0"/>
              </a:defRPr>
            </a:lvl1pPr>
            <a:lvl2pPr marL="0" marR="0" indent="0" algn="l" defTabSz="914377" rtl="0" eaLnBrk="1" fontAlgn="auto" latinLnBrk="0" hangingPunct="1">
              <a:lnSpc>
                <a:spcPts val="2000"/>
              </a:lnSpc>
              <a:spcBef>
                <a:spcPts val="0"/>
              </a:spcBef>
              <a:spcAft>
                <a:spcPts val="651"/>
              </a:spcAft>
              <a:buClrTx/>
              <a:buSzTx/>
              <a:buFont typeface="Arial" panose="020B0604020202020204" pitchFamily="34" charset="0"/>
              <a:buNone/>
              <a:tabLst/>
              <a:defRPr sz="1800">
                <a:solidFill>
                  <a:schemeClr val="bg1"/>
                </a:solidFill>
              </a:defRPr>
            </a:lvl2pPr>
            <a:lvl3pPr marL="0" indent="0">
              <a:buNone/>
              <a:defRPr sz="1200">
                <a:solidFill>
                  <a:schemeClr val="bg1"/>
                </a:solidFill>
              </a:defRPr>
            </a:lvl3pPr>
            <a:lvl4pPr marL="0" indent="0">
              <a:buNone/>
              <a:defRPr/>
            </a:lvl4pPr>
            <a:lvl5pPr marL="0" indent="0">
              <a:buNone/>
              <a:defRPr/>
            </a:lvl5pPr>
          </a:lstStyle>
          <a:p>
            <a:pPr lvl="0"/>
            <a:r>
              <a:rPr lang="en-US"/>
              <a:t>Click to edit Master text styles</a:t>
            </a:r>
          </a:p>
          <a:p>
            <a:pPr lvl="1"/>
            <a:r>
              <a:rPr lang="en-US"/>
              <a:t>Second level</a:t>
            </a:r>
          </a:p>
          <a:p>
            <a:pPr lvl="2"/>
            <a:r>
              <a:rPr lang="en-US"/>
              <a:t>Third level</a:t>
            </a:r>
          </a:p>
        </p:txBody>
      </p:sp>
      <p:pic>
        <p:nvPicPr>
          <p:cNvPr id="11" name="Picture 10">
            <a:extLst>
              <a:ext uri="{FF2B5EF4-FFF2-40B4-BE49-F238E27FC236}">
                <a16:creationId xmlns:a16="http://schemas.microsoft.com/office/drawing/2014/main" id="{2A067932-0DD7-6B4D-8A3C-BF2CA5D1ABF8}"/>
              </a:ext>
            </a:extLst>
          </p:cNvPr>
          <p:cNvPicPr>
            <a:picLocks noChangeAspect="1"/>
          </p:cNvPicPr>
          <p:nvPr userDrawn="1"/>
        </p:nvPicPr>
        <p:blipFill>
          <a:blip r:embed="rId3"/>
          <a:stretch>
            <a:fillRect/>
          </a:stretch>
        </p:blipFill>
        <p:spPr>
          <a:xfrm>
            <a:off x="6096000" y="4129397"/>
            <a:ext cx="3343877" cy="2728604"/>
          </a:xfrm>
          <a:prstGeom prst="rect">
            <a:avLst/>
          </a:prstGeom>
        </p:spPr>
      </p:pic>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4">
            <a:duotone>
              <a:schemeClr val="accent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177310108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Duotone right 03">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19200" y="0"/>
            <a:ext cx="10972800" cy="6858000"/>
          </a:xfrm>
          <a:prstGeom prst="rect">
            <a:avLst/>
          </a:prstGeom>
        </p:spPr>
      </p:pic>
      <p:sp>
        <p:nvSpPr>
          <p:cNvPr id="5" name="Rectangle 4">
            <a:extLst>
              <a:ext uri="{FF2B5EF4-FFF2-40B4-BE49-F238E27FC236}">
                <a16:creationId xmlns:a16="http://schemas.microsoft.com/office/drawing/2014/main" id="{C22D86F5-179E-D147-BF5E-ABFEDC5ED59C}"/>
              </a:ext>
            </a:extLst>
          </p:cNvPr>
          <p:cNvSpPr/>
          <p:nvPr userDrawn="1"/>
        </p:nvSpPr>
        <p:spPr>
          <a:xfrm>
            <a:off x="0" y="0"/>
            <a:ext cx="6096000"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solidFill>
                <a:srgbClr val="004050"/>
              </a:solidFill>
            </a:endParaRPr>
          </a:p>
        </p:txBody>
      </p:sp>
      <p:sp>
        <p:nvSpPr>
          <p:cNvPr id="9" name="Text Placeholder 12">
            <a:extLst>
              <a:ext uri="{FF2B5EF4-FFF2-40B4-BE49-F238E27FC236}">
                <a16:creationId xmlns:a16="http://schemas.microsoft.com/office/drawing/2014/main" id="{F11DA741-1567-F44E-A776-54AE0772553A}"/>
              </a:ext>
            </a:extLst>
          </p:cNvPr>
          <p:cNvSpPr>
            <a:spLocks noGrp="1"/>
          </p:cNvSpPr>
          <p:nvPr>
            <p:ph type="body" sz="quarter" idx="14"/>
          </p:nvPr>
        </p:nvSpPr>
        <p:spPr>
          <a:xfrm>
            <a:off x="373063" y="1138011"/>
            <a:ext cx="5521711" cy="5121387"/>
          </a:xfrm>
        </p:spPr>
        <p:txBody>
          <a:bodyPr/>
          <a:lstStyle>
            <a:lvl1pPr marL="0" indent="0">
              <a:lnSpc>
                <a:spcPts val="4600"/>
              </a:lnSpc>
              <a:spcAft>
                <a:spcPts val="1800"/>
              </a:spcAft>
              <a:buNone/>
              <a:defRPr lang="en-US" sz="4200" b="0" i="0" kern="1200" dirty="0" smtClean="0">
                <a:solidFill>
                  <a:schemeClr val="bg1"/>
                </a:solidFill>
                <a:latin typeface="Krana Fat B" panose="00000B00000000000000" pitchFamily="50" charset="0"/>
                <a:ea typeface="+mn-ea"/>
                <a:cs typeface="Krana Fat B" panose="00000B00000000000000" pitchFamily="50" charset="0"/>
              </a:defRPr>
            </a:lvl1pPr>
            <a:lvl2pPr marL="0" marR="0" indent="0" algn="l" defTabSz="914377" rtl="0" eaLnBrk="1" fontAlgn="auto" latinLnBrk="0" hangingPunct="1">
              <a:lnSpc>
                <a:spcPts val="2000"/>
              </a:lnSpc>
              <a:spcBef>
                <a:spcPts val="0"/>
              </a:spcBef>
              <a:spcAft>
                <a:spcPts val="651"/>
              </a:spcAft>
              <a:buClrTx/>
              <a:buSzTx/>
              <a:buFont typeface="Arial" panose="020B0604020202020204" pitchFamily="34" charset="0"/>
              <a:buNone/>
              <a:tabLst/>
              <a:defRPr sz="1800">
                <a:solidFill>
                  <a:schemeClr val="bg1"/>
                </a:solidFill>
              </a:defRPr>
            </a:lvl2pPr>
            <a:lvl3pPr marL="0" indent="0">
              <a:buNone/>
              <a:defRPr sz="1200">
                <a:solidFill>
                  <a:schemeClr val="bg1"/>
                </a:solidFill>
              </a:defRPr>
            </a:lvl3pPr>
            <a:lvl4pPr marL="0" indent="0">
              <a:buNone/>
              <a:defRPr/>
            </a:lvl4pPr>
            <a:lvl5pPr marL="0" indent="0">
              <a:buNone/>
              <a:defRPr/>
            </a:lvl5pPr>
          </a:lstStyle>
          <a:p>
            <a:pPr lvl="0"/>
            <a:r>
              <a:rPr lang="en-US"/>
              <a:t>Click to edit Master text styles</a:t>
            </a:r>
          </a:p>
          <a:p>
            <a:pPr lvl="1"/>
            <a:r>
              <a:rPr lang="en-US"/>
              <a:t>Second level</a:t>
            </a:r>
          </a:p>
          <a:p>
            <a:pPr lvl="2"/>
            <a:r>
              <a:rPr lang="en-US"/>
              <a:t>Third level</a:t>
            </a:r>
          </a:p>
        </p:txBody>
      </p:sp>
      <p:pic>
        <p:nvPicPr>
          <p:cNvPr id="11" name="Picture 10">
            <a:extLst>
              <a:ext uri="{FF2B5EF4-FFF2-40B4-BE49-F238E27FC236}">
                <a16:creationId xmlns:a16="http://schemas.microsoft.com/office/drawing/2014/main" id="{2A067932-0DD7-6B4D-8A3C-BF2CA5D1ABF8}"/>
              </a:ext>
            </a:extLst>
          </p:cNvPr>
          <p:cNvPicPr>
            <a:picLocks noChangeAspect="1"/>
          </p:cNvPicPr>
          <p:nvPr userDrawn="1"/>
        </p:nvPicPr>
        <p:blipFill>
          <a:blip r:embed="rId3"/>
          <a:stretch>
            <a:fillRect/>
          </a:stretch>
        </p:blipFill>
        <p:spPr>
          <a:xfrm>
            <a:off x="6096000" y="4129397"/>
            <a:ext cx="3343877" cy="2728604"/>
          </a:xfrm>
          <a:prstGeom prst="rect">
            <a:avLst/>
          </a:prstGeom>
        </p:spPr>
      </p:pic>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4">
            <a:duotone>
              <a:schemeClr val="accent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289109864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Duotone right 04">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19200" y="0"/>
            <a:ext cx="10972800" cy="6858000"/>
          </a:xfrm>
          <a:prstGeom prst="rect">
            <a:avLst/>
          </a:prstGeom>
        </p:spPr>
      </p:pic>
      <p:sp>
        <p:nvSpPr>
          <p:cNvPr id="5" name="Rectangle 4">
            <a:extLst>
              <a:ext uri="{FF2B5EF4-FFF2-40B4-BE49-F238E27FC236}">
                <a16:creationId xmlns:a16="http://schemas.microsoft.com/office/drawing/2014/main" id="{C22D86F5-179E-D147-BF5E-ABFEDC5ED59C}"/>
              </a:ext>
            </a:extLst>
          </p:cNvPr>
          <p:cNvSpPr/>
          <p:nvPr userDrawn="1"/>
        </p:nvSpPr>
        <p:spPr>
          <a:xfrm>
            <a:off x="0" y="0"/>
            <a:ext cx="6096000"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solidFill>
                <a:schemeClr val="bg1"/>
              </a:solidFill>
            </a:endParaRPr>
          </a:p>
        </p:txBody>
      </p:sp>
      <p:sp>
        <p:nvSpPr>
          <p:cNvPr id="9" name="Text Placeholder 12">
            <a:extLst>
              <a:ext uri="{FF2B5EF4-FFF2-40B4-BE49-F238E27FC236}">
                <a16:creationId xmlns:a16="http://schemas.microsoft.com/office/drawing/2014/main" id="{F11DA741-1567-F44E-A776-54AE0772553A}"/>
              </a:ext>
            </a:extLst>
          </p:cNvPr>
          <p:cNvSpPr>
            <a:spLocks noGrp="1"/>
          </p:cNvSpPr>
          <p:nvPr>
            <p:ph type="body" sz="quarter" idx="14"/>
          </p:nvPr>
        </p:nvSpPr>
        <p:spPr>
          <a:xfrm>
            <a:off x="373063" y="1138011"/>
            <a:ext cx="5521711" cy="5121387"/>
          </a:xfrm>
        </p:spPr>
        <p:txBody>
          <a:bodyPr/>
          <a:lstStyle>
            <a:lvl1pPr marL="0" indent="0">
              <a:lnSpc>
                <a:spcPts val="4600"/>
              </a:lnSpc>
              <a:spcAft>
                <a:spcPts val="1800"/>
              </a:spcAft>
              <a:buNone/>
              <a:defRPr lang="en-US" sz="4200" b="0" i="0" kern="1200" dirty="0" smtClean="0">
                <a:solidFill>
                  <a:schemeClr val="bg1"/>
                </a:solidFill>
                <a:latin typeface="Krana Fat B" panose="00000B00000000000000" pitchFamily="50" charset="0"/>
                <a:ea typeface="+mn-ea"/>
                <a:cs typeface="Krana Fat B" panose="00000B00000000000000" pitchFamily="50" charset="0"/>
              </a:defRPr>
            </a:lvl1pPr>
            <a:lvl2pPr marL="0" marR="0" indent="0" algn="l" defTabSz="914377" rtl="0" eaLnBrk="1" fontAlgn="auto" latinLnBrk="0" hangingPunct="1">
              <a:lnSpc>
                <a:spcPts val="2000"/>
              </a:lnSpc>
              <a:spcBef>
                <a:spcPts val="0"/>
              </a:spcBef>
              <a:spcAft>
                <a:spcPts val="651"/>
              </a:spcAft>
              <a:buClrTx/>
              <a:buSzTx/>
              <a:buFont typeface="Arial" panose="020B0604020202020204" pitchFamily="34" charset="0"/>
              <a:buNone/>
              <a:tabLst/>
              <a:defRPr sz="1800">
                <a:solidFill>
                  <a:schemeClr val="bg1"/>
                </a:solidFill>
              </a:defRPr>
            </a:lvl2pPr>
            <a:lvl3pPr marL="0" indent="0">
              <a:buNone/>
              <a:defRPr sz="1200">
                <a:solidFill>
                  <a:schemeClr val="bg1"/>
                </a:solidFill>
              </a:defRPr>
            </a:lvl3pPr>
            <a:lvl4pPr marL="0" indent="0">
              <a:buNone/>
              <a:defRPr/>
            </a:lvl4pPr>
            <a:lvl5pPr marL="0" indent="0">
              <a:buNone/>
              <a:defRPr/>
            </a:lvl5pPr>
          </a:lstStyle>
          <a:p>
            <a:pPr lvl="0"/>
            <a:r>
              <a:rPr lang="en-US"/>
              <a:t>Click to edit Master text styles</a:t>
            </a:r>
          </a:p>
          <a:p>
            <a:pPr lvl="1"/>
            <a:r>
              <a:rPr lang="en-US"/>
              <a:t>Second level</a:t>
            </a:r>
          </a:p>
          <a:p>
            <a:pPr lvl="2"/>
            <a:r>
              <a:rPr lang="en-US"/>
              <a:t>Third level</a:t>
            </a:r>
          </a:p>
        </p:txBody>
      </p:sp>
      <p:pic>
        <p:nvPicPr>
          <p:cNvPr id="11" name="Picture 10">
            <a:extLst>
              <a:ext uri="{FF2B5EF4-FFF2-40B4-BE49-F238E27FC236}">
                <a16:creationId xmlns:a16="http://schemas.microsoft.com/office/drawing/2014/main" id="{2A067932-0DD7-6B4D-8A3C-BF2CA5D1ABF8}"/>
              </a:ext>
            </a:extLst>
          </p:cNvPr>
          <p:cNvPicPr>
            <a:picLocks noChangeAspect="1"/>
          </p:cNvPicPr>
          <p:nvPr userDrawn="1"/>
        </p:nvPicPr>
        <p:blipFill>
          <a:blip r:embed="rId3"/>
          <a:stretch>
            <a:fillRect/>
          </a:stretch>
        </p:blipFill>
        <p:spPr>
          <a:xfrm>
            <a:off x="6096000" y="4129397"/>
            <a:ext cx="3343877" cy="2728604"/>
          </a:xfrm>
          <a:prstGeom prst="rect">
            <a:avLst/>
          </a:prstGeom>
        </p:spPr>
      </p:pic>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4">
            <a:duotone>
              <a:schemeClr val="accent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5959525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Housekeeping">
    <p:bg>
      <p:bgPr>
        <a:solidFill>
          <a:schemeClr val="tx1"/>
        </a:solidFill>
        <a:effectLst/>
      </p:bgPr>
    </p:bg>
    <p:spTree>
      <p:nvGrpSpPr>
        <p:cNvPr id="1" name=""/>
        <p:cNvGrpSpPr/>
        <p:nvPr/>
      </p:nvGrpSpPr>
      <p:grpSpPr>
        <a:xfrm>
          <a:off x="0" y="0"/>
          <a:ext cx="0" cy="0"/>
          <a:chOff x="0" y="0"/>
          <a:chExt cx="0" cy="0"/>
        </a:xfrm>
      </p:grpSpPr>
      <p:sp>
        <p:nvSpPr>
          <p:cNvPr id="12" name="object 3">
            <a:extLst>
              <a:ext uri="{FF2B5EF4-FFF2-40B4-BE49-F238E27FC236}">
                <a16:creationId xmlns:a16="http://schemas.microsoft.com/office/drawing/2014/main" id="{3344A4B7-0EC8-AD4A-8611-5B12AB419DC2}"/>
              </a:ext>
            </a:extLst>
          </p:cNvPr>
          <p:cNvSpPr/>
          <p:nvPr userDrawn="1"/>
        </p:nvSpPr>
        <p:spPr>
          <a:xfrm>
            <a:off x="0" y="1"/>
            <a:ext cx="11808125" cy="4657785"/>
          </a:xfrm>
          <a:custGeom>
            <a:avLst/>
            <a:gdLst/>
            <a:ahLst/>
            <a:cxnLst/>
            <a:rect l="l" t="t" r="r" b="b"/>
            <a:pathLst>
              <a:path w="15645765" h="6171565">
                <a:moveTo>
                  <a:pt x="12954792" y="0"/>
                </a:moveTo>
                <a:lnTo>
                  <a:pt x="9989330" y="0"/>
                </a:lnTo>
                <a:lnTo>
                  <a:pt x="11612737" y="1621505"/>
                </a:lnTo>
                <a:lnTo>
                  <a:pt x="11603898" y="1638231"/>
                </a:lnTo>
                <a:lnTo>
                  <a:pt x="0" y="1638231"/>
                </a:lnTo>
                <a:lnTo>
                  <a:pt x="0" y="3701600"/>
                </a:lnTo>
                <a:lnTo>
                  <a:pt x="11623393" y="3701600"/>
                </a:lnTo>
                <a:lnTo>
                  <a:pt x="9157358" y="6164994"/>
                </a:lnTo>
                <a:lnTo>
                  <a:pt x="9229199" y="6169201"/>
                </a:lnTo>
                <a:lnTo>
                  <a:pt x="9246778" y="6169604"/>
                </a:lnTo>
                <a:lnTo>
                  <a:pt x="12044487" y="6171255"/>
                </a:lnTo>
                <a:lnTo>
                  <a:pt x="12085365" y="6167625"/>
                </a:lnTo>
                <a:lnTo>
                  <a:pt x="12120998" y="6156469"/>
                </a:lnTo>
                <a:lnTo>
                  <a:pt x="12153240" y="6137640"/>
                </a:lnTo>
                <a:lnTo>
                  <a:pt x="12183945" y="6110993"/>
                </a:lnTo>
                <a:lnTo>
                  <a:pt x="15546143" y="2748262"/>
                </a:lnTo>
                <a:lnTo>
                  <a:pt x="15566761" y="2730440"/>
                </a:lnTo>
                <a:lnTo>
                  <a:pt x="15590311" y="2713899"/>
                </a:lnTo>
                <a:lnTo>
                  <a:pt x="15616627" y="2696820"/>
                </a:lnTo>
                <a:lnTo>
                  <a:pt x="15645546" y="2677383"/>
                </a:lnTo>
                <a:lnTo>
                  <a:pt x="15617183" y="2654144"/>
                </a:lnTo>
                <a:lnTo>
                  <a:pt x="15594873" y="2636172"/>
                </a:lnTo>
                <a:lnTo>
                  <a:pt x="15577002" y="2621305"/>
                </a:lnTo>
                <a:lnTo>
                  <a:pt x="15561955" y="2607381"/>
                </a:lnTo>
                <a:lnTo>
                  <a:pt x="12954792" y="0"/>
                </a:lnTo>
                <a:close/>
              </a:path>
            </a:pathLst>
          </a:custGeom>
          <a:solidFill>
            <a:schemeClr val="tx2"/>
          </a:solidFill>
        </p:spPr>
        <p:txBody>
          <a:bodyPr wrap="square" lIns="0" tIns="0" rIns="0" bIns="0" rtlCol="0"/>
          <a:lstStyle/>
          <a:p>
            <a:endParaRPr sz="1029"/>
          </a:p>
        </p:txBody>
      </p:sp>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3433681"/>
            <a:ext cx="5627171" cy="607967"/>
          </a:xfrm>
        </p:spPr>
        <p:txBody>
          <a:bodyPr anchor="t" anchorCtr="0">
            <a:noAutofit/>
          </a:bodyPr>
          <a:lstStyle>
            <a:lvl1pPr algn="l">
              <a:lnSpc>
                <a:spcPct val="100000"/>
              </a:lnSpc>
              <a:defRPr sz="4000" cap="all" baseline="0">
                <a:solidFill>
                  <a:schemeClr val="bg1"/>
                </a:solidFill>
              </a:defRPr>
            </a:lvl1pPr>
          </a:lstStyle>
          <a:p>
            <a:r>
              <a:rPr lang="en-US" noProof="0"/>
              <a:t>Housekeeping</a:t>
            </a:r>
            <a:endParaRPr lang="en-GB" noProof="0"/>
          </a:p>
        </p:txBody>
      </p:sp>
      <p:pic>
        <p:nvPicPr>
          <p:cNvPr id="6"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269739" y="377825"/>
            <a:ext cx="738525" cy="522000"/>
          </a:xfrm>
          <a:prstGeom prst="rect">
            <a:avLst/>
          </a:prstGeom>
        </p:spPr>
      </p:pic>
      <p:sp>
        <p:nvSpPr>
          <p:cNvPr id="8" name="Text Placeholder 6">
            <a:extLst>
              <a:ext uri="{FF2B5EF4-FFF2-40B4-BE49-F238E27FC236}">
                <a16:creationId xmlns:a16="http://schemas.microsoft.com/office/drawing/2014/main" id="{EC1B3813-DD9D-954E-BE79-A994AB3AFD51}"/>
              </a:ext>
            </a:extLst>
          </p:cNvPr>
          <p:cNvSpPr>
            <a:spLocks noGrp="1"/>
          </p:cNvSpPr>
          <p:nvPr>
            <p:ph type="body" sz="quarter" idx="12" hasCustomPrompt="1"/>
          </p:nvPr>
        </p:nvSpPr>
        <p:spPr>
          <a:xfrm>
            <a:off x="384783" y="4333505"/>
            <a:ext cx="5627171" cy="1747940"/>
          </a:xfrm>
        </p:spPr>
        <p:txBody>
          <a:bodyPr/>
          <a:lstStyle>
            <a:lvl1pPr marL="342900" marR="0" indent="-342900" algn="l" defTabSz="914400" rtl="0" eaLnBrk="1" fontAlgn="auto" latinLnBrk="0" hangingPunct="1">
              <a:lnSpc>
                <a:spcPct val="100000"/>
              </a:lnSpc>
              <a:spcBef>
                <a:spcPts val="0"/>
              </a:spcBef>
              <a:spcAft>
                <a:spcPts val="600"/>
              </a:spcAft>
              <a:buClrTx/>
              <a:buSzPct val="115000"/>
              <a:buFont typeface="Arial" panose="020B0604020202020204" pitchFamily="34" charset="0"/>
              <a:buChar char="•"/>
              <a:tabLst/>
              <a:defRPr sz="2000" b="1" i="0" baseline="0">
                <a:solidFill>
                  <a:schemeClr val="bg1"/>
                </a:solidFill>
              </a:defRPr>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a:t>Edit text</a:t>
            </a:r>
          </a:p>
        </p:txBody>
      </p:sp>
    </p:spTree>
    <p:extLst>
      <p:ext uri="{BB962C8B-B14F-4D97-AF65-F5344CB8AC3E}">
        <p14:creationId xmlns:p14="http://schemas.microsoft.com/office/powerpoint/2010/main" val="427687933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Hope you enjoyed">
    <p:bg>
      <p:bgPr>
        <a:solidFill>
          <a:srgbClr val="09EDB8"/>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4663440" y="0"/>
            <a:ext cx="7528560" cy="685800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grpSp>
        <p:nvGrpSpPr>
          <p:cNvPr id="4" name="Group 3"/>
          <p:cNvGrpSpPr/>
          <p:nvPr userDrawn="1"/>
        </p:nvGrpSpPr>
        <p:grpSpPr>
          <a:xfrm>
            <a:off x="-1698" y="3508800"/>
            <a:ext cx="7016130" cy="2425241"/>
            <a:chOff x="683" y="3508800"/>
            <a:chExt cx="7016130" cy="2425241"/>
          </a:xfrm>
          <a:solidFill>
            <a:srgbClr val="004050"/>
          </a:solidFill>
        </p:grpSpPr>
        <p:sp>
          <p:nvSpPr>
            <p:cNvPr id="25" name="Freeform 24">
              <a:extLst>
                <a:ext uri="{FF2B5EF4-FFF2-40B4-BE49-F238E27FC236}">
                  <a16:creationId xmlns:a16="http://schemas.microsoft.com/office/drawing/2014/main" id="{2F450B4C-241D-A544-BBEF-175E01D6A139}"/>
                </a:ext>
              </a:extLst>
            </p:cNvPr>
            <p:cNvSpPr/>
            <p:nvPr userDrawn="1"/>
          </p:nvSpPr>
          <p:spPr>
            <a:xfrm>
              <a:off x="683" y="3508800"/>
              <a:ext cx="5938619" cy="102700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566 w 1668566"/>
                <a:gd name="connsiteY0" fmla="*/ 248186 h 248186"/>
                <a:gd name="connsiteX1" fmla="*/ 1 w 1668566"/>
                <a:gd name="connsiteY1" fmla="*/ 248186 h 248186"/>
                <a:gd name="connsiteX2" fmla="*/ 229815 w 1668566"/>
                <a:gd name="connsiteY2" fmla="*/ 194032 h 248186"/>
                <a:gd name="connsiteX3" fmla="*/ 1522580 w 1668566"/>
                <a:gd name="connsiteY3" fmla="*/ 192497 h 248186"/>
                <a:gd name="connsiteX4" fmla="*/ 1375895 w 1668566"/>
                <a:gd name="connsiteY4" fmla="*/ 219 h 248186"/>
                <a:gd name="connsiteX5" fmla="*/ 1433934 w 1668566"/>
                <a:gd name="connsiteY5" fmla="*/ 219 h 248186"/>
                <a:gd name="connsiteX6" fmla="*/ 1454190 w 1668566"/>
                <a:gd name="connsiteY6" fmla="*/ 12347 h 248186"/>
                <a:gd name="connsiteX7" fmla="*/ 1518706 w 1668566"/>
                <a:gd name="connsiteY7" fmla="*/ 105057 h 248186"/>
                <a:gd name="connsiteX8" fmla="*/ 1662725 w 1668566"/>
                <a:gd name="connsiteY8" fmla="*/ 242090 h 248186"/>
                <a:gd name="connsiteX9" fmla="*/ 1667931 w 1668566"/>
                <a:gd name="connsiteY9" fmla="*/ 246535 h 248186"/>
                <a:gd name="connsiteX10" fmla="*/ 1668566 w 1668566"/>
                <a:gd name="connsiteY10" fmla="*/ 248186 h 248186"/>
                <a:gd name="connsiteX0" fmla="*/ 1440017 w 1440017"/>
                <a:gd name="connsiteY0" fmla="*/ 248186 h 248186"/>
                <a:gd name="connsiteX1" fmla="*/ 62 w 1440017"/>
                <a:gd name="connsiteY1" fmla="*/ 248186 h 248186"/>
                <a:gd name="connsiteX2" fmla="*/ 1266 w 1440017"/>
                <a:gd name="connsiteY2" fmla="*/ 194032 h 248186"/>
                <a:gd name="connsiteX3" fmla="*/ 1294031 w 1440017"/>
                <a:gd name="connsiteY3" fmla="*/ 192497 h 248186"/>
                <a:gd name="connsiteX4" fmla="*/ 1147346 w 1440017"/>
                <a:gd name="connsiteY4" fmla="*/ 219 h 248186"/>
                <a:gd name="connsiteX5" fmla="*/ 1205385 w 1440017"/>
                <a:gd name="connsiteY5" fmla="*/ 219 h 248186"/>
                <a:gd name="connsiteX6" fmla="*/ 1225641 w 1440017"/>
                <a:gd name="connsiteY6" fmla="*/ 12347 h 248186"/>
                <a:gd name="connsiteX7" fmla="*/ 1290157 w 1440017"/>
                <a:gd name="connsiteY7" fmla="*/ 105057 h 248186"/>
                <a:gd name="connsiteX8" fmla="*/ 1434176 w 1440017"/>
                <a:gd name="connsiteY8" fmla="*/ 242090 h 248186"/>
                <a:gd name="connsiteX9" fmla="*/ 1439382 w 1440017"/>
                <a:gd name="connsiteY9" fmla="*/ 246535 h 248186"/>
                <a:gd name="connsiteX10" fmla="*/ 1440017 w 1440017"/>
                <a:gd name="connsiteY10" fmla="*/ 248186 h 248186"/>
                <a:gd name="connsiteX0" fmla="*/ 1439987 w 1439987"/>
                <a:gd name="connsiteY0" fmla="*/ 248186 h 248186"/>
                <a:gd name="connsiteX1" fmla="*/ 32 w 1439987"/>
                <a:gd name="connsiteY1" fmla="*/ 248186 h 248186"/>
                <a:gd name="connsiteX2" fmla="*/ 3538 w 1439987"/>
                <a:gd name="connsiteY2" fmla="*/ 192881 h 248186"/>
                <a:gd name="connsiteX3" fmla="*/ 1294001 w 1439987"/>
                <a:gd name="connsiteY3" fmla="*/ 192497 h 248186"/>
                <a:gd name="connsiteX4" fmla="*/ 1147316 w 1439987"/>
                <a:gd name="connsiteY4" fmla="*/ 219 h 248186"/>
                <a:gd name="connsiteX5" fmla="*/ 1205355 w 1439987"/>
                <a:gd name="connsiteY5" fmla="*/ 219 h 248186"/>
                <a:gd name="connsiteX6" fmla="*/ 1225611 w 1439987"/>
                <a:gd name="connsiteY6" fmla="*/ 12347 h 248186"/>
                <a:gd name="connsiteX7" fmla="*/ 1290127 w 1439987"/>
                <a:gd name="connsiteY7" fmla="*/ 105057 h 248186"/>
                <a:gd name="connsiteX8" fmla="*/ 1434146 w 1439987"/>
                <a:gd name="connsiteY8" fmla="*/ 242090 h 248186"/>
                <a:gd name="connsiteX9" fmla="*/ 1439352 w 1439987"/>
                <a:gd name="connsiteY9" fmla="*/ 246535 h 248186"/>
                <a:gd name="connsiteX10" fmla="*/ 1439987 w 1439987"/>
                <a:gd name="connsiteY10" fmla="*/ 248186 h 248186"/>
                <a:gd name="connsiteX0" fmla="*/ 1436625 w 1436625"/>
                <a:gd name="connsiteY0" fmla="*/ 248186 h 248186"/>
                <a:gd name="connsiteX1" fmla="*/ 122 w 1436625"/>
                <a:gd name="connsiteY1" fmla="*/ 248186 h 248186"/>
                <a:gd name="connsiteX2" fmla="*/ 176 w 1436625"/>
                <a:gd name="connsiteY2" fmla="*/ 192881 h 248186"/>
                <a:gd name="connsiteX3" fmla="*/ 1290639 w 1436625"/>
                <a:gd name="connsiteY3" fmla="*/ 192497 h 248186"/>
                <a:gd name="connsiteX4" fmla="*/ 1143954 w 1436625"/>
                <a:gd name="connsiteY4" fmla="*/ 219 h 248186"/>
                <a:gd name="connsiteX5" fmla="*/ 1201993 w 1436625"/>
                <a:gd name="connsiteY5" fmla="*/ 219 h 248186"/>
                <a:gd name="connsiteX6" fmla="*/ 1222249 w 1436625"/>
                <a:gd name="connsiteY6" fmla="*/ 12347 h 248186"/>
                <a:gd name="connsiteX7" fmla="*/ 1286765 w 1436625"/>
                <a:gd name="connsiteY7" fmla="*/ 105057 h 248186"/>
                <a:gd name="connsiteX8" fmla="*/ 1430784 w 1436625"/>
                <a:gd name="connsiteY8" fmla="*/ 242090 h 248186"/>
                <a:gd name="connsiteX9" fmla="*/ 1435990 w 1436625"/>
                <a:gd name="connsiteY9" fmla="*/ 246535 h 248186"/>
                <a:gd name="connsiteX10" fmla="*/ 1436625 w 1436625"/>
                <a:gd name="connsiteY10" fmla="*/ 248186 h 248186"/>
                <a:gd name="connsiteX0" fmla="*/ 1436553 w 1436553"/>
                <a:gd name="connsiteY0" fmla="*/ 248186 h 248186"/>
                <a:gd name="connsiteX1" fmla="*/ 50 w 1436553"/>
                <a:gd name="connsiteY1" fmla="*/ 248186 h 248186"/>
                <a:gd name="connsiteX2" fmla="*/ 1830 w 1436553"/>
                <a:gd name="connsiteY2" fmla="*/ 192881 h 248186"/>
                <a:gd name="connsiteX3" fmla="*/ 1290567 w 1436553"/>
                <a:gd name="connsiteY3" fmla="*/ 192497 h 248186"/>
                <a:gd name="connsiteX4" fmla="*/ 1143882 w 1436553"/>
                <a:gd name="connsiteY4" fmla="*/ 219 h 248186"/>
                <a:gd name="connsiteX5" fmla="*/ 1201921 w 1436553"/>
                <a:gd name="connsiteY5" fmla="*/ 219 h 248186"/>
                <a:gd name="connsiteX6" fmla="*/ 1222177 w 1436553"/>
                <a:gd name="connsiteY6" fmla="*/ 12347 h 248186"/>
                <a:gd name="connsiteX7" fmla="*/ 1286693 w 1436553"/>
                <a:gd name="connsiteY7" fmla="*/ 105057 h 248186"/>
                <a:gd name="connsiteX8" fmla="*/ 1430712 w 1436553"/>
                <a:gd name="connsiteY8" fmla="*/ 242090 h 248186"/>
                <a:gd name="connsiteX9" fmla="*/ 1435918 w 1436553"/>
                <a:gd name="connsiteY9" fmla="*/ 246535 h 248186"/>
                <a:gd name="connsiteX10" fmla="*/ 1436553 w 1436553"/>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34899" h="248186">
                  <a:moveTo>
                    <a:pt x="1434899" y="248186"/>
                  </a:moveTo>
                  <a:lnTo>
                    <a:pt x="122" y="248186"/>
                  </a:lnTo>
                  <a:cubicBezTo>
                    <a:pt x="-319" y="229623"/>
                    <a:pt x="617" y="211444"/>
                    <a:pt x="176" y="192881"/>
                  </a:cubicBezTo>
                  <a:lnTo>
                    <a:pt x="1288913" y="192497"/>
                  </a:lnTo>
                  <a:cubicBezTo>
                    <a:pt x="1231064" y="134140"/>
                    <a:pt x="1177788" y="74768"/>
                    <a:pt x="1142228" y="219"/>
                  </a:cubicBezTo>
                  <a:cubicBezTo>
                    <a:pt x="1162611" y="219"/>
                    <a:pt x="1181471" y="854"/>
                    <a:pt x="1200267" y="219"/>
                  </a:cubicBezTo>
                  <a:cubicBezTo>
                    <a:pt x="1209059" y="-1141"/>
                    <a:pt x="1217571" y="3956"/>
                    <a:pt x="1220523" y="12347"/>
                  </a:cubicBezTo>
                  <a:cubicBezTo>
                    <a:pt x="1238085" y="45816"/>
                    <a:pt x="1259758" y="76961"/>
                    <a:pt x="1285039" y="105057"/>
                  </a:cubicBezTo>
                  <a:cubicBezTo>
                    <a:pt x="1328667" y="155126"/>
                    <a:pt x="1376883" y="201004"/>
                    <a:pt x="1429058" y="242090"/>
                  </a:cubicBezTo>
                  <a:cubicBezTo>
                    <a:pt x="1430836" y="243551"/>
                    <a:pt x="1432613" y="245011"/>
                    <a:pt x="1434264" y="246535"/>
                  </a:cubicBezTo>
                  <a:cubicBezTo>
                    <a:pt x="1434582" y="246599"/>
                    <a:pt x="1434582" y="247170"/>
                    <a:pt x="1434899" y="248186"/>
                  </a:cubicBezTo>
                  <a:close/>
                </a:path>
              </a:pathLst>
            </a:custGeom>
            <a:grpFill/>
            <a:ln w="6350" cap="flat">
              <a:noFill/>
              <a:prstDash val="solid"/>
              <a:miter/>
            </a:ln>
          </p:spPr>
          <p:txBody>
            <a:bodyPr rtlCol="0" anchor="ctr"/>
            <a:lstStyle/>
            <a:p>
              <a:endParaRPr lang="en-GB"/>
            </a:p>
          </p:txBody>
        </p:sp>
        <p:sp>
          <p:nvSpPr>
            <p:cNvPr id="26" name="Freeform 25">
              <a:extLst>
                <a:ext uri="{FF2B5EF4-FFF2-40B4-BE49-F238E27FC236}">
                  <a16:creationId xmlns:a16="http://schemas.microsoft.com/office/drawing/2014/main" id="{17BA7C41-EA1C-2F4D-90C7-EC472AB85B8A}"/>
                </a:ext>
              </a:extLst>
            </p:cNvPr>
            <p:cNvSpPr/>
            <p:nvPr userDrawn="1"/>
          </p:nvSpPr>
          <p:spPr>
            <a:xfrm>
              <a:off x="5439970" y="3509181"/>
              <a:ext cx="1576843" cy="2417447"/>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7" name="Freeform 26">
              <a:extLst>
                <a:ext uri="{FF2B5EF4-FFF2-40B4-BE49-F238E27FC236}">
                  <a16:creationId xmlns:a16="http://schemas.microsoft.com/office/drawing/2014/main" id="{2F450B4C-241D-A544-BBEF-175E01D6A139}"/>
                </a:ext>
              </a:extLst>
            </p:cNvPr>
            <p:cNvSpPr/>
            <p:nvPr userDrawn="1"/>
          </p:nvSpPr>
          <p:spPr>
            <a:xfrm flipV="1">
              <a:off x="683" y="4907035"/>
              <a:ext cx="5938619" cy="102700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566 w 1668566"/>
                <a:gd name="connsiteY0" fmla="*/ 248186 h 248186"/>
                <a:gd name="connsiteX1" fmla="*/ 1 w 1668566"/>
                <a:gd name="connsiteY1" fmla="*/ 248186 h 248186"/>
                <a:gd name="connsiteX2" fmla="*/ 229815 w 1668566"/>
                <a:gd name="connsiteY2" fmla="*/ 194032 h 248186"/>
                <a:gd name="connsiteX3" fmla="*/ 1522580 w 1668566"/>
                <a:gd name="connsiteY3" fmla="*/ 192497 h 248186"/>
                <a:gd name="connsiteX4" fmla="*/ 1375895 w 1668566"/>
                <a:gd name="connsiteY4" fmla="*/ 219 h 248186"/>
                <a:gd name="connsiteX5" fmla="*/ 1433934 w 1668566"/>
                <a:gd name="connsiteY5" fmla="*/ 219 h 248186"/>
                <a:gd name="connsiteX6" fmla="*/ 1454190 w 1668566"/>
                <a:gd name="connsiteY6" fmla="*/ 12347 h 248186"/>
                <a:gd name="connsiteX7" fmla="*/ 1518706 w 1668566"/>
                <a:gd name="connsiteY7" fmla="*/ 105057 h 248186"/>
                <a:gd name="connsiteX8" fmla="*/ 1662725 w 1668566"/>
                <a:gd name="connsiteY8" fmla="*/ 242090 h 248186"/>
                <a:gd name="connsiteX9" fmla="*/ 1667931 w 1668566"/>
                <a:gd name="connsiteY9" fmla="*/ 246535 h 248186"/>
                <a:gd name="connsiteX10" fmla="*/ 1668566 w 1668566"/>
                <a:gd name="connsiteY10" fmla="*/ 248186 h 248186"/>
                <a:gd name="connsiteX0" fmla="*/ 1440017 w 1440017"/>
                <a:gd name="connsiteY0" fmla="*/ 248186 h 248186"/>
                <a:gd name="connsiteX1" fmla="*/ 62 w 1440017"/>
                <a:gd name="connsiteY1" fmla="*/ 248186 h 248186"/>
                <a:gd name="connsiteX2" fmla="*/ 1266 w 1440017"/>
                <a:gd name="connsiteY2" fmla="*/ 194032 h 248186"/>
                <a:gd name="connsiteX3" fmla="*/ 1294031 w 1440017"/>
                <a:gd name="connsiteY3" fmla="*/ 192497 h 248186"/>
                <a:gd name="connsiteX4" fmla="*/ 1147346 w 1440017"/>
                <a:gd name="connsiteY4" fmla="*/ 219 h 248186"/>
                <a:gd name="connsiteX5" fmla="*/ 1205385 w 1440017"/>
                <a:gd name="connsiteY5" fmla="*/ 219 h 248186"/>
                <a:gd name="connsiteX6" fmla="*/ 1225641 w 1440017"/>
                <a:gd name="connsiteY6" fmla="*/ 12347 h 248186"/>
                <a:gd name="connsiteX7" fmla="*/ 1290157 w 1440017"/>
                <a:gd name="connsiteY7" fmla="*/ 105057 h 248186"/>
                <a:gd name="connsiteX8" fmla="*/ 1434176 w 1440017"/>
                <a:gd name="connsiteY8" fmla="*/ 242090 h 248186"/>
                <a:gd name="connsiteX9" fmla="*/ 1439382 w 1440017"/>
                <a:gd name="connsiteY9" fmla="*/ 246535 h 248186"/>
                <a:gd name="connsiteX10" fmla="*/ 1440017 w 1440017"/>
                <a:gd name="connsiteY10" fmla="*/ 248186 h 248186"/>
                <a:gd name="connsiteX0" fmla="*/ 1439987 w 1439987"/>
                <a:gd name="connsiteY0" fmla="*/ 248186 h 248186"/>
                <a:gd name="connsiteX1" fmla="*/ 32 w 1439987"/>
                <a:gd name="connsiteY1" fmla="*/ 248186 h 248186"/>
                <a:gd name="connsiteX2" fmla="*/ 3538 w 1439987"/>
                <a:gd name="connsiteY2" fmla="*/ 192881 h 248186"/>
                <a:gd name="connsiteX3" fmla="*/ 1294001 w 1439987"/>
                <a:gd name="connsiteY3" fmla="*/ 192497 h 248186"/>
                <a:gd name="connsiteX4" fmla="*/ 1147316 w 1439987"/>
                <a:gd name="connsiteY4" fmla="*/ 219 h 248186"/>
                <a:gd name="connsiteX5" fmla="*/ 1205355 w 1439987"/>
                <a:gd name="connsiteY5" fmla="*/ 219 h 248186"/>
                <a:gd name="connsiteX6" fmla="*/ 1225611 w 1439987"/>
                <a:gd name="connsiteY6" fmla="*/ 12347 h 248186"/>
                <a:gd name="connsiteX7" fmla="*/ 1290127 w 1439987"/>
                <a:gd name="connsiteY7" fmla="*/ 105057 h 248186"/>
                <a:gd name="connsiteX8" fmla="*/ 1434146 w 1439987"/>
                <a:gd name="connsiteY8" fmla="*/ 242090 h 248186"/>
                <a:gd name="connsiteX9" fmla="*/ 1439352 w 1439987"/>
                <a:gd name="connsiteY9" fmla="*/ 246535 h 248186"/>
                <a:gd name="connsiteX10" fmla="*/ 1439987 w 1439987"/>
                <a:gd name="connsiteY10" fmla="*/ 248186 h 248186"/>
                <a:gd name="connsiteX0" fmla="*/ 1436625 w 1436625"/>
                <a:gd name="connsiteY0" fmla="*/ 248186 h 248186"/>
                <a:gd name="connsiteX1" fmla="*/ 122 w 1436625"/>
                <a:gd name="connsiteY1" fmla="*/ 248186 h 248186"/>
                <a:gd name="connsiteX2" fmla="*/ 176 w 1436625"/>
                <a:gd name="connsiteY2" fmla="*/ 192881 h 248186"/>
                <a:gd name="connsiteX3" fmla="*/ 1290639 w 1436625"/>
                <a:gd name="connsiteY3" fmla="*/ 192497 h 248186"/>
                <a:gd name="connsiteX4" fmla="*/ 1143954 w 1436625"/>
                <a:gd name="connsiteY4" fmla="*/ 219 h 248186"/>
                <a:gd name="connsiteX5" fmla="*/ 1201993 w 1436625"/>
                <a:gd name="connsiteY5" fmla="*/ 219 h 248186"/>
                <a:gd name="connsiteX6" fmla="*/ 1222249 w 1436625"/>
                <a:gd name="connsiteY6" fmla="*/ 12347 h 248186"/>
                <a:gd name="connsiteX7" fmla="*/ 1286765 w 1436625"/>
                <a:gd name="connsiteY7" fmla="*/ 105057 h 248186"/>
                <a:gd name="connsiteX8" fmla="*/ 1430784 w 1436625"/>
                <a:gd name="connsiteY8" fmla="*/ 242090 h 248186"/>
                <a:gd name="connsiteX9" fmla="*/ 1435990 w 1436625"/>
                <a:gd name="connsiteY9" fmla="*/ 246535 h 248186"/>
                <a:gd name="connsiteX10" fmla="*/ 1436625 w 1436625"/>
                <a:gd name="connsiteY10" fmla="*/ 248186 h 248186"/>
                <a:gd name="connsiteX0" fmla="*/ 1436553 w 1436553"/>
                <a:gd name="connsiteY0" fmla="*/ 248186 h 248186"/>
                <a:gd name="connsiteX1" fmla="*/ 50 w 1436553"/>
                <a:gd name="connsiteY1" fmla="*/ 248186 h 248186"/>
                <a:gd name="connsiteX2" fmla="*/ 1830 w 1436553"/>
                <a:gd name="connsiteY2" fmla="*/ 192881 h 248186"/>
                <a:gd name="connsiteX3" fmla="*/ 1290567 w 1436553"/>
                <a:gd name="connsiteY3" fmla="*/ 192497 h 248186"/>
                <a:gd name="connsiteX4" fmla="*/ 1143882 w 1436553"/>
                <a:gd name="connsiteY4" fmla="*/ 219 h 248186"/>
                <a:gd name="connsiteX5" fmla="*/ 1201921 w 1436553"/>
                <a:gd name="connsiteY5" fmla="*/ 219 h 248186"/>
                <a:gd name="connsiteX6" fmla="*/ 1222177 w 1436553"/>
                <a:gd name="connsiteY6" fmla="*/ 12347 h 248186"/>
                <a:gd name="connsiteX7" fmla="*/ 1286693 w 1436553"/>
                <a:gd name="connsiteY7" fmla="*/ 105057 h 248186"/>
                <a:gd name="connsiteX8" fmla="*/ 1430712 w 1436553"/>
                <a:gd name="connsiteY8" fmla="*/ 242090 h 248186"/>
                <a:gd name="connsiteX9" fmla="*/ 1435918 w 1436553"/>
                <a:gd name="connsiteY9" fmla="*/ 246535 h 248186"/>
                <a:gd name="connsiteX10" fmla="*/ 1436553 w 1436553"/>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34899" h="248186">
                  <a:moveTo>
                    <a:pt x="1434899" y="248186"/>
                  </a:moveTo>
                  <a:lnTo>
                    <a:pt x="122" y="248186"/>
                  </a:lnTo>
                  <a:cubicBezTo>
                    <a:pt x="-319" y="229623"/>
                    <a:pt x="617" y="211444"/>
                    <a:pt x="176" y="192881"/>
                  </a:cubicBezTo>
                  <a:lnTo>
                    <a:pt x="1288913" y="192497"/>
                  </a:lnTo>
                  <a:cubicBezTo>
                    <a:pt x="1231064" y="134140"/>
                    <a:pt x="1177788" y="74768"/>
                    <a:pt x="1142228" y="219"/>
                  </a:cubicBezTo>
                  <a:cubicBezTo>
                    <a:pt x="1162611" y="219"/>
                    <a:pt x="1181471" y="854"/>
                    <a:pt x="1200267" y="219"/>
                  </a:cubicBezTo>
                  <a:cubicBezTo>
                    <a:pt x="1209059" y="-1141"/>
                    <a:pt x="1217571" y="3956"/>
                    <a:pt x="1220523" y="12347"/>
                  </a:cubicBezTo>
                  <a:cubicBezTo>
                    <a:pt x="1238085" y="45816"/>
                    <a:pt x="1259758" y="76961"/>
                    <a:pt x="1285039" y="105057"/>
                  </a:cubicBezTo>
                  <a:cubicBezTo>
                    <a:pt x="1328667" y="155126"/>
                    <a:pt x="1376883" y="201004"/>
                    <a:pt x="1429058" y="242090"/>
                  </a:cubicBezTo>
                  <a:cubicBezTo>
                    <a:pt x="1430836" y="243551"/>
                    <a:pt x="1432613" y="245011"/>
                    <a:pt x="1434264" y="246535"/>
                  </a:cubicBezTo>
                  <a:cubicBezTo>
                    <a:pt x="1434582" y="246599"/>
                    <a:pt x="1434582" y="247170"/>
                    <a:pt x="1434899" y="248186"/>
                  </a:cubicBezTo>
                  <a:close/>
                </a:path>
              </a:pathLst>
            </a:custGeom>
            <a:grpFill/>
            <a:ln w="6350" cap="flat">
              <a:noFill/>
              <a:prstDash val="solid"/>
              <a:miter/>
            </a:ln>
          </p:spPr>
          <p:txBody>
            <a:bodyPr rtlCol="0" anchor="ctr"/>
            <a:lstStyle/>
            <a:p>
              <a:endParaRPr lang="en-GB"/>
            </a:p>
          </p:txBody>
        </p:sp>
      </p:grpSp>
      <p:sp>
        <p:nvSpPr>
          <p:cNvPr id="10" name="TextBox 9">
            <a:extLst>
              <a:ext uri="{FF2B5EF4-FFF2-40B4-BE49-F238E27FC236}">
                <a16:creationId xmlns:a16="http://schemas.microsoft.com/office/drawing/2014/main" id="{17F25977-2A6E-5145-88F9-CD120C50E0D7}"/>
              </a:ext>
            </a:extLst>
          </p:cNvPr>
          <p:cNvSpPr txBox="1"/>
          <p:nvPr userDrawn="1"/>
        </p:nvSpPr>
        <p:spPr>
          <a:xfrm>
            <a:off x="385300" y="2576109"/>
            <a:ext cx="3138017" cy="1650480"/>
          </a:xfrm>
          <a:prstGeom prst="rect">
            <a:avLst/>
          </a:prstGeom>
        </p:spPr>
        <p:txBody>
          <a:bodyPr vert="horz" wrap="square" lIns="0" tIns="0" rIns="0" bIns="0" rtlCol="0" anchor="b" anchorCtr="0">
            <a:normAutofit/>
          </a:bodyPr>
          <a:lstStyle/>
          <a:p>
            <a:pPr algn="l"/>
            <a:r>
              <a:rPr lang="en-GB" sz="4000">
                <a:latin typeface="+mj-lt"/>
              </a:rPr>
              <a:t>THANK YOU</a:t>
            </a:r>
          </a:p>
        </p:txBody>
      </p:sp>
      <p:sp>
        <p:nvSpPr>
          <p:cNvPr id="11" name="TextBox 10">
            <a:extLst>
              <a:ext uri="{FF2B5EF4-FFF2-40B4-BE49-F238E27FC236}">
                <a16:creationId xmlns:a16="http://schemas.microsoft.com/office/drawing/2014/main" id="{C213F3E8-EBA2-2742-9898-726D280D25C7}"/>
              </a:ext>
            </a:extLst>
          </p:cNvPr>
          <p:cNvSpPr txBox="1"/>
          <p:nvPr userDrawn="1"/>
        </p:nvSpPr>
        <p:spPr>
          <a:xfrm>
            <a:off x="385300" y="5306004"/>
            <a:ext cx="3356386" cy="628037"/>
          </a:xfrm>
          <a:prstGeom prst="rect">
            <a:avLst/>
          </a:prstGeom>
        </p:spPr>
        <p:txBody>
          <a:bodyPr vert="horz" wrap="square" lIns="0" tIns="0" rIns="0" bIns="0" rtlCol="0" anchor="t" anchorCtr="0">
            <a:norm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GB"/>
              <a:t>Hope you enjoyed this learning journey.</a:t>
            </a:r>
          </a:p>
          <a:p>
            <a:pPr algn="l"/>
            <a:endParaRPr lang="en-GB"/>
          </a:p>
        </p:txBody>
      </p:sp>
    </p:spTree>
    <p:extLst>
      <p:ext uri="{BB962C8B-B14F-4D97-AF65-F5344CB8AC3E}">
        <p14:creationId xmlns:p14="http://schemas.microsoft.com/office/powerpoint/2010/main" val="368905433"/>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1_Hope you enjoyed">
    <p:bg>
      <p:bgPr>
        <a:solidFill>
          <a:schemeClr val="tx2"/>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CCEA50D-6782-1444-BB85-3E86FC05CB18}"/>
              </a:ext>
            </a:extLst>
          </p:cNvPr>
          <p:cNvPicPr>
            <a:picLocks noChangeAspect="1"/>
          </p:cNvPicPr>
          <p:nvPr userDrawn="1"/>
        </p:nvPicPr>
        <p:blipFill rotWithShape="1">
          <a:blip r:embed="rId2"/>
          <a:srcRect l="1443" t="5386" r="21743" b="16011"/>
          <a:stretch/>
        </p:blipFill>
        <p:spPr>
          <a:xfrm>
            <a:off x="2143053" y="0"/>
            <a:ext cx="10048947" cy="685800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grpSp>
        <p:nvGrpSpPr>
          <p:cNvPr id="4" name="Group 3"/>
          <p:cNvGrpSpPr/>
          <p:nvPr userDrawn="1"/>
        </p:nvGrpSpPr>
        <p:grpSpPr>
          <a:xfrm>
            <a:off x="-1698" y="3508800"/>
            <a:ext cx="7016130" cy="2425241"/>
            <a:chOff x="683" y="3508800"/>
            <a:chExt cx="7016130" cy="2425241"/>
          </a:xfrm>
          <a:solidFill>
            <a:srgbClr val="004050"/>
          </a:solidFill>
        </p:grpSpPr>
        <p:sp>
          <p:nvSpPr>
            <p:cNvPr id="25" name="Freeform 24">
              <a:extLst>
                <a:ext uri="{FF2B5EF4-FFF2-40B4-BE49-F238E27FC236}">
                  <a16:creationId xmlns:a16="http://schemas.microsoft.com/office/drawing/2014/main" id="{2F450B4C-241D-A544-BBEF-175E01D6A139}"/>
                </a:ext>
              </a:extLst>
            </p:cNvPr>
            <p:cNvSpPr/>
            <p:nvPr userDrawn="1"/>
          </p:nvSpPr>
          <p:spPr>
            <a:xfrm>
              <a:off x="683" y="3508800"/>
              <a:ext cx="5938619" cy="102700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566 w 1668566"/>
                <a:gd name="connsiteY0" fmla="*/ 248186 h 248186"/>
                <a:gd name="connsiteX1" fmla="*/ 1 w 1668566"/>
                <a:gd name="connsiteY1" fmla="*/ 248186 h 248186"/>
                <a:gd name="connsiteX2" fmla="*/ 229815 w 1668566"/>
                <a:gd name="connsiteY2" fmla="*/ 194032 h 248186"/>
                <a:gd name="connsiteX3" fmla="*/ 1522580 w 1668566"/>
                <a:gd name="connsiteY3" fmla="*/ 192497 h 248186"/>
                <a:gd name="connsiteX4" fmla="*/ 1375895 w 1668566"/>
                <a:gd name="connsiteY4" fmla="*/ 219 h 248186"/>
                <a:gd name="connsiteX5" fmla="*/ 1433934 w 1668566"/>
                <a:gd name="connsiteY5" fmla="*/ 219 h 248186"/>
                <a:gd name="connsiteX6" fmla="*/ 1454190 w 1668566"/>
                <a:gd name="connsiteY6" fmla="*/ 12347 h 248186"/>
                <a:gd name="connsiteX7" fmla="*/ 1518706 w 1668566"/>
                <a:gd name="connsiteY7" fmla="*/ 105057 h 248186"/>
                <a:gd name="connsiteX8" fmla="*/ 1662725 w 1668566"/>
                <a:gd name="connsiteY8" fmla="*/ 242090 h 248186"/>
                <a:gd name="connsiteX9" fmla="*/ 1667931 w 1668566"/>
                <a:gd name="connsiteY9" fmla="*/ 246535 h 248186"/>
                <a:gd name="connsiteX10" fmla="*/ 1668566 w 1668566"/>
                <a:gd name="connsiteY10" fmla="*/ 248186 h 248186"/>
                <a:gd name="connsiteX0" fmla="*/ 1440017 w 1440017"/>
                <a:gd name="connsiteY0" fmla="*/ 248186 h 248186"/>
                <a:gd name="connsiteX1" fmla="*/ 62 w 1440017"/>
                <a:gd name="connsiteY1" fmla="*/ 248186 h 248186"/>
                <a:gd name="connsiteX2" fmla="*/ 1266 w 1440017"/>
                <a:gd name="connsiteY2" fmla="*/ 194032 h 248186"/>
                <a:gd name="connsiteX3" fmla="*/ 1294031 w 1440017"/>
                <a:gd name="connsiteY3" fmla="*/ 192497 h 248186"/>
                <a:gd name="connsiteX4" fmla="*/ 1147346 w 1440017"/>
                <a:gd name="connsiteY4" fmla="*/ 219 h 248186"/>
                <a:gd name="connsiteX5" fmla="*/ 1205385 w 1440017"/>
                <a:gd name="connsiteY5" fmla="*/ 219 h 248186"/>
                <a:gd name="connsiteX6" fmla="*/ 1225641 w 1440017"/>
                <a:gd name="connsiteY6" fmla="*/ 12347 h 248186"/>
                <a:gd name="connsiteX7" fmla="*/ 1290157 w 1440017"/>
                <a:gd name="connsiteY7" fmla="*/ 105057 h 248186"/>
                <a:gd name="connsiteX8" fmla="*/ 1434176 w 1440017"/>
                <a:gd name="connsiteY8" fmla="*/ 242090 h 248186"/>
                <a:gd name="connsiteX9" fmla="*/ 1439382 w 1440017"/>
                <a:gd name="connsiteY9" fmla="*/ 246535 h 248186"/>
                <a:gd name="connsiteX10" fmla="*/ 1440017 w 1440017"/>
                <a:gd name="connsiteY10" fmla="*/ 248186 h 248186"/>
                <a:gd name="connsiteX0" fmla="*/ 1439987 w 1439987"/>
                <a:gd name="connsiteY0" fmla="*/ 248186 h 248186"/>
                <a:gd name="connsiteX1" fmla="*/ 32 w 1439987"/>
                <a:gd name="connsiteY1" fmla="*/ 248186 h 248186"/>
                <a:gd name="connsiteX2" fmla="*/ 3538 w 1439987"/>
                <a:gd name="connsiteY2" fmla="*/ 192881 h 248186"/>
                <a:gd name="connsiteX3" fmla="*/ 1294001 w 1439987"/>
                <a:gd name="connsiteY3" fmla="*/ 192497 h 248186"/>
                <a:gd name="connsiteX4" fmla="*/ 1147316 w 1439987"/>
                <a:gd name="connsiteY4" fmla="*/ 219 h 248186"/>
                <a:gd name="connsiteX5" fmla="*/ 1205355 w 1439987"/>
                <a:gd name="connsiteY5" fmla="*/ 219 h 248186"/>
                <a:gd name="connsiteX6" fmla="*/ 1225611 w 1439987"/>
                <a:gd name="connsiteY6" fmla="*/ 12347 h 248186"/>
                <a:gd name="connsiteX7" fmla="*/ 1290127 w 1439987"/>
                <a:gd name="connsiteY7" fmla="*/ 105057 h 248186"/>
                <a:gd name="connsiteX8" fmla="*/ 1434146 w 1439987"/>
                <a:gd name="connsiteY8" fmla="*/ 242090 h 248186"/>
                <a:gd name="connsiteX9" fmla="*/ 1439352 w 1439987"/>
                <a:gd name="connsiteY9" fmla="*/ 246535 h 248186"/>
                <a:gd name="connsiteX10" fmla="*/ 1439987 w 1439987"/>
                <a:gd name="connsiteY10" fmla="*/ 248186 h 248186"/>
                <a:gd name="connsiteX0" fmla="*/ 1436625 w 1436625"/>
                <a:gd name="connsiteY0" fmla="*/ 248186 h 248186"/>
                <a:gd name="connsiteX1" fmla="*/ 122 w 1436625"/>
                <a:gd name="connsiteY1" fmla="*/ 248186 h 248186"/>
                <a:gd name="connsiteX2" fmla="*/ 176 w 1436625"/>
                <a:gd name="connsiteY2" fmla="*/ 192881 h 248186"/>
                <a:gd name="connsiteX3" fmla="*/ 1290639 w 1436625"/>
                <a:gd name="connsiteY3" fmla="*/ 192497 h 248186"/>
                <a:gd name="connsiteX4" fmla="*/ 1143954 w 1436625"/>
                <a:gd name="connsiteY4" fmla="*/ 219 h 248186"/>
                <a:gd name="connsiteX5" fmla="*/ 1201993 w 1436625"/>
                <a:gd name="connsiteY5" fmla="*/ 219 h 248186"/>
                <a:gd name="connsiteX6" fmla="*/ 1222249 w 1436625"/>
                <a:gd name="connsiteY6" fmla="*/ 12347 h 248186"/>
                <a:gd name="connsiteX7" fmla="*/ 1286765 w 1436625"/>
                <a:gd name="connsiteY7" fmla="*/ 105057 h 248186"/>
                <a:gd name="connsiteX8" fmla="*/ 1430784 w 1436625"/>
                <a:gd name="connsiteY8" fmla="*/ 242090 h 248186"/>
                <a:gd name="connsiteX9" fmla="*/ 1435990 w 1436625"/>
                <a:gd name="connsiteY9" fmla="*/ 246535 h 248186"/>
                <a:gd name="connsiteX10" fmla="*/ 1436625 w 1436625"/>
                <a:gd name="connsiteY10" fmla="*/ 248186 h 248186"/>
                <a:gd name="connsiteX0" fmla="*/ 1436553 w 1436553"/>
                <a:gd name="connsiteY0" fmla="*/ 248186 h 248186"/>
                <a:gd name="connsiteX1" fmla="*/ 50 w 1436553"/>
                <a:gd name="connsiteY1" fmla="*/ 248186 h 248186"/>
                <a:gd name="connsiteX2" fmla="*/ 1830 w 1436553"/>
                <a:gd name="connsiteY2" fmla="*/ 192881 h 248186"/>
                <a:gd name="connsiteX3" fmla="*/ 1290567 w 1436553"/>
                <a:gd name="connsiteY3" fmla="*/ 192497 h 248186"/>
                <a:gd name="connsiteX4" fmla="*/ 1143882 w 1436553"/>
                <a:gd name="connsiteY4" fmla="*/ 219 h 248186"/>
                <a:gd name="connsiteX5" fmla="*/ 1201921 w 1436553"/>
                <a:gd name="connsiteY5" fmla="*/ 219 h 248186"/>
                <a:gd name="connsiteX6" fmla="*/ 1222177 w 1436553"/>
                <a:gd name="connsiteY6" fmla="*/ 12347 h 248186"/>
                <a:gd name="connsiteX7" fmla="*/ 1286693 w 1436553"/>
                <a:gd name="connsiteY7" fmla="*/ 105057 h 248186"/>
                <a:gd name="connsiteX8" fmla="*/ 1430712 w 1436553"/>
                <a:gd name="connsiteY8" fmla="*/ 242090 h 248186"/>
                <a:gd name="connsiteX9" fmla="*/ 1435918 w 1436553"/>
                <a:gd name="connsiteY9" fmla="*/ 246535 h 248186"/>
                <a:gd name="connsiteX10" fmla="*/ 1436553 w 1436553"/>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34899" h="248186">
                  <a:moveTo>
                    <a:pt x="1434899" y="248186"/>
                  </a:moveTo>
                  <a:lnTo>
                    <a:pt x="122" y="248186"/>
                  </a:lnTo>
                  <a:cubicBezTo>
                    <a:pt x="-319" y="229623"/>
                    <a:pt x="617" y="211444"/>
                    <a:pt x="176" y="192881"/>
                  </a:cubicBezTo>
                  <a:lnTo>
                    <a:pt x="1288913" y="192497"/>
                  </a:lnTo>
                  <a:cubicBezTo>
                    <a:pt x="1231064" y="134140"/>
                    <a:pt x="1177788" y="74768"/>
                    <a:pt x="1142228" y="219"/>
                  </a:cubicBezTo>
                  <a:cubicBezTo>
                    <a:pt x="1162611" y="219"/>
                    <a:pt x="1181471" y="854"/>
                    <a:pt x="1200267" y="219"/>
                  </a:cubicBezTo>
                  <a:cubicBezTo>
                    <a:pt x="1209059" y="-1141"/>
                    <a:pt x="1217571" y="3956"/>
                    <a:pt x="1220523" y="12347"/>
                  </a:cubicBezTo>
                  <a:cubicBezTo>
                    <a:pt x="1238085" y="45816"/>
                    <a:pt x="1259758" y="76961"/>
                    <a:pt x="1285039" y="105057"/>
                  </a:cubicBezTo>
                  <a:cubicBezTo>
                    <a:pt x="1328667" y="155126"/>
                    <a:pt x="1376883" y="201004"/>
                    <a:pt x="1429058" y="242090"/>
                  </a:cubicBezTo>
                  <a:cubicBezTo>
                    <a:pt x="1430836" y="243551"/>
                    <a:pt x="1432613" y="245011"/>
                    <a:pt x="1434264" y="246535"/>
                  </a:cubicBezTo>
                  <a:cubicBezTo>
                    <a:pt x="1434582" y="246599"/>
                    <a:pt x="1434582" y="247170"/>
                    <a:pt x="1434899" y="248186"/>
                  </a:cubicBezTo>
                  <a:close/>
                </a:path>
              </a:pathLst>
            </a:custGeom>
            <a:grpFill/>
            <a:ln w="6350" cap="flat">
              <a:noFill/>
              <a:prstDash val="solid"/>
              <a:miter/>
            </a:ln>
          </p:spPr>
          <p:txBody>
            <a:bodyPr rtlCol="0" anchor="ctr"/>
            <a:lstStyle/>
            <a:p>
              <a:endParaRPr lang="en-GB"/>
            </a:p>
          </p:txBody>
        </p:sp>
        <p:sp>
          <p:nvSpPr>
            <p:cNvPr id="26" name="Freeform 25">
              <a:extLst>
                <a:ext uri="{FF2B5EF4-FFF2-40B4-BE49-F238E27FC236}">
                  <a16:creationId xmlns:a16="http://schemas.microsoft.com/office/drawing/2014/main" id="{17BA7C41-EA1C-2F4D-90C7-EC472AB85B8A}"/>
                </a:ext>
              </a:extLst>
            </p:cNvPr>
            <p:cNvSpPr/>
            <p:nvPr userDrawn="1"/>
          </p:nvSpPr>
          <p:spPr>
            <a:xfrm>
              <a:off x="5439970" y="3509181"/>
              <a:ext cx="1576843" cy="2417447"/>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7" name="Freeform 26">
              <a:extLst>
                <a:ext uri="{FF2B5EF4-FFF2-40B4-BE49-F238E27FC236}">
                  <a16:creationId xmlns:a16="http://schemas.microsoft.com/office/drawing/2014/main" id="{2F450B4C-241D-A544-BBEF-175E01D6A139}"/>
                </a:ext>
              </a:extLst>
            </p:cNvPr>
            <p:cNvSpPr/>
            <p:nvPr userDrawn="1"/>
          </p:nvSpPr>
          <p:spPr>
            <a:xfrm flipV="1">
              <a:off x="683" y="4907035"/>
              <a:ext cx="5938619" cy="102700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566 w 1668566"/>
                <a:gd name="connsiteY0" fmla="*/ 248186 h 248186"/>
                <a:gd name="connsiteX1" fmla="*/ 1 w 1668566"/>
                <a:gd name="connsiteY1" fmla="*/ 248186 h 248186"/>
                <a:gd name="connsiteX2" fmla="*/ 229815 w 1668566"/>
                <a:gd name="connsiteY2" fmla="*/ 194032 h 248186"/>
                <a:gd name="connsiteX3" fmla="*/ 1522580 w 1668566"/>
                <a:gd name="connsiteY3" fmla="*/ 192497 h 248186"/>
                <a:gd name="connsiteX4" fmla="*/ 1375895 w 1668566"/>
                <a:gd name="connsiteY4" fmla="*/ 219 h 248186"/>
                <a:gd name="connsiteX5" fmla="*/ 1433934 w 1668566"/>
                <a:gd name="connsiteY5" fmla="*/ 219 h 248186"/>
                <a:gd name="connsiteX6" fmla="*/ 1454190 w 1668566"/>
                <a:gd name="connsiteY6" fmla="*/ 12347 h 248186"/>
                <a:gd name="connsiteX7" fmla="*/ 1518706 w 1668566"/>
                <a:gd name="connsiteY7" fmla="*/ 105057 h 248186"/>
                <a:gd name="connsiteX8" fmla="*/ 1662725 w 1668566"/>
                <a:gd name="connsiteY8" fmla="*/ 242090 h 248186"/>
                <a:gd name="connsiteX9" fmla="*/ 1667931 w 1668566"/>
                <a:gd name="connsiteY9" fmla="*/ 246535 h 248186"/>
                <a:gd name="connsiteX10" fmla="*/ 1668566 w 1668566"/>
                <a:gd name="connsiteY10" fmla="*/ 248186 h 248186"/>
                <a:gd name="connsiteX0" fmla="*/ 1440017 w 1440017"/>
                <a:gd name="connsiteY0" fmla="*/ 248186 h 248186"/>
                <a:gd name="connsiteX1" fmla="*/ 62 w 1440017"/>
                <a:gd name="connsiteY1" fmla="*/ 248186 h 248186"/>
                <a:gd name="connsiteX2" fmla="*/ 1266 w 1440017"/>
                <a:gd name="connsiteY2" fmla="*/ 194032 h 248186"/>
                <a:gd name="connsiteX3" fmla="*/ 1294031 w 1440017"/>
                <a:gd name="connsiteY3" fmla="*/ 192497 h 248186"/>
                <a:gd name="connsiteX4" fmla="*/ 1147346 w 1440017"/>
                <a:gd name="connsiteY4" fmla="*/ 219 h 248186"/>
                <a:gd name="connsiteX5" fmla="*/ 1205385 w 1440017"/>
                <a:gd name="connsiteY5" fmla="*/ 219 h 248186"/>
                <a:gd name="connsiteX6" fmla="*/ 1225641 w 1440017"/>
                <a:gd name="connsiteY6" fmla="*/ 12347 h 248186"/>
                <a:gd name="connsiteX7" fmla="*/ 1290157 w 1440017"/>
                <a:gd name="connsiteY7" fmla="*/ 105057 h 248186"/>
                <a:gd name="connsiteX8" fmla="*/ 1434176 w 1440017"/>
                <a:gd name="connsiteY8" fmla="*/ 242090 h 248186"/>
                <a:gd name="connsiteX9" fmla="*/ 1439382 w 1440017"/>
                <a:gd name="connsiteY9" fmla="*/ 246535 h 248186"/>
                <a:gd name="connsiteX10" fmla="*/ 1440017 w 1440017"/>
                <a:gd name="connsiteY10" fmla="*/ 248186 h 248186"/>
                <a:gd name="connsiteX0" fmla="*/ 1439987 w 1439987"/>
                <a:gd name="connsiteY0" fmla="*/ 248186 h 248186"/>
                <a:gd name="connsiteX1" fmla="*/ 32 w 1439987"/>
                <a:gd name="connsiteY1" fmla="*/ 248186 h 248186"/>
                <a:gd name="connsiteX2" fmla="*/ 3538 w 1439987"/>
                <a:gd name="connsiteY2" fmla="*/ 192881 h 248186"/>
                <a:gd name="connsiteX3" fmla="*/ 1294001 w 1439987"/>
                <a:gd name="connsiteY3" fmla="*/ 192497 h 248186"/>
                <a:gd name="connsiteX4" fmla="*/ 1147316 w 1439987"/>
                <a:gd name="connsiteY4" fmla="*/ 219 h 248186"/>
                <a:gd name="connsiteX5" fmla="*/ 1205355 w 1439987"/>
                <a:gd name="connsiteY5" fmla="*/ 219 h 248186"/>
                <a:gd name="connsiteX6" fmla="*/ 1225611 w 1439987"/>
                <a:gd name="connsiteY6" fmla="*/ 12347 h 248186"/>
                <a:gd name="connsiteX7" fmla="*/ 1290127 w 1439987"/>
                <a:gd name="connsiteY7" fmla="*/ 105057 h 248186"/>
                <a:gd name="connsiteX8" fmla="*/ 1434146 w 1439987"/>
                <a:gd name="connsiteY8" fmla="*/ 242090 h 248186"/>
                <a:gd name="connsiteX9" fmla="*/ 1439352 w 1439987"/>
                <a:gd name="connsiteY9" fmla="*/ 246535 h 248186"/>
                <a:gd name="connsiteX10" fmla="*/ 1439987 w 1439987"/>
                <a:gd name="connsiteY10" fmla="*/ 248186 h 248186"/>
                <a:gd name="connsiteX0" fmla="*/ 1436625 w 1436625"/>
                <a:gd name="connsiteY0" fmla="*/ 248186 h 248186"/>
                <a:gd name="connsiteX1" fmla="*/ 122 w 1436625"/>
                <a:gd name="connsiteY1" fmla="*/ 248186 h 248186"/>
                <a:gd name="connsiteX2" fmla="*/ 176 w 1436625"/>
                <a:gd name="connsiteY2" fmla="*/ 192881 h 248186"/>
                <a:gd name="connsiteX3" fmla="*/ 1290639 w 1436625"/>
                <a:gd name="connsiteY3" fmla="*/ 192497 h 248186"/>
                <a:gd name="connsiteX4" fmla="*/ 1143954 w 1436625"/>
                <a:gd name="connsiteY4" fmla="*/ 219 h 248186"/>
                <a:gd name="connsiteX5" fmla="*/ 1201993 w 1436625"/>
                <a:gd name="connsiteY5" fmla="*/ 219 h 248186"/>
                <a:gd name="connsiteX6" fmla="*/ 1222249 w 1436625"/>
                <a:gd name="connsiteY6" fmla="*/ 12347 h 248186"/>
                <a:gd name="connsiteX7" fmla="*/ 1286765 w 1436625"/>
                <a:gd name="connsiteY7" fmla="*/ 105057 h 248186"/>
                <a:gd name="connsiteX8" fmla="*/ 1430784 w 1436625"/>
                <a:gd name="connsiteY8" fmla="*/ 242090 h 248186"/>
                <a:gd name="connsiteX9" fmla="*/ 1435990 w 1436625"/>
                <a:gd name="connsiteY9" fmla="*/ 246535 h 248186"/>
                <a:gd name="connsiteX10" fmla="*/ 1436625 w 1436625"/>
                <a:gd name="connsiteY10" fmla="*/ 248186 h 248186"/>
                <a:gd name="connsiteX0" fmla="*/ 1436553 w 1436553"/>
                <a:gd name="connsiteY0" fmla="*/ 248186 h 248186"/>
                <a:gd name="connsiteX1" fmla="*/ 50 w 1436553"/>
                <a:gd name="connsiteY1" fmla="*/ 248186 h 248186"/>
                <a:gd name="connsiteX2" fmla="*/ 1830 w 1436553"/>
                <a:gd name="connsiteY2" fmla="*/ 192881 h 248186"/>
                <a:gd name="connsiteX3" fmla="*/ 1290567 w 1436553"/>
                <a:gd name="connsiteY3" fmla="*/ 192497 h 248186"/>
                <a:gd name="connsiteX4" fmla="*/ 1143882 w 1436553"/>
                <a:gd name="connsiteY4" fmla="*/ 219 h 248186"/>
                <a:gd name="connsiteX5" fmla="*/ 1201921 w 1436553"/>
                <a:gd name="connsiteY5" fmla="*/ 219 h 248186"/>
                <a:gd name="connsiteX6" fmla="*/ 1222177 w 1436553"/>
                <a:gd name="connsiteY6" fmla="*/ 12347 h 248186"/>
                <a:gd name="connsiteX7" fmla="*/ 1286693 w 1436553"/>
                <a:gd name="connsiteY7" fmla="*/ 105057 h 248186"/>
                <a:gd name="connsiteX8" fmla="*/ 1430712 w 1436553"/>
                <a:gd name="connsiteY8" fmla="*/ 242090 h 248186"/>
                <a:gd name="connsiteX9" fmla="*/ 1435918 w 1436553"/>
                <a:gd name="connsiteY9" fmla="*/ 246535 h 248186"/>
                <a:gd name="connsiteX10" fmla="*/ 1436553 w 1436553"/>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34899" h="248186">
                  <a:moveTo>
                    <a:pt x="1434899" y="248186"/>
                  </a:moveTo>
                  <a:lnTo>
                    <a:pt x="122" y="248186"/>
                  </a:lnTo>
                  <a:cubicBezTo>
                    <a:pt x="-319" y="229623"/>
                    <a:pt x="617" y="211444"/>
                    <a:pt x="176" y="192881"/>
                  </a:cubicBezTo>
                  <a:lnTo>
                    <a:pt x="1288913" y="192497"/>
                  </a:lnTo>
                  <a:cubicBezTo>
                    <a:pt x="1231064" y="134140"/>
                    <a:pt x="1177788" y="74768"/>
                    <a:pt x="1142228" y="219"/>
                  </a:cubicBezTo>
                  <a:cubicBezTo>
                    <a:pt x="1162611" y="219"/>
                    <a:pt x="1181471" y="854"/>
                    <a:pt x="1200267" y="219"/>
                  </a:cubicBezTo>
                  <a:cubicBezTo>
                    <a:pt x="1209059" y="-1141"/>
                    <a:pt x="1217571" y="3956"/>
                    <a:pt x="1220523" y="12347"/>
                  </a:cubicBezTo>
                  <a:cubicBezTo>
                    <a:pt x="1238085" y="45816"/>
                    <a:pt x="1259758" y="76961"/>
                    <a:pt x="1285039" y="105057"/>
                  </a:cubicBezTo>
                  <a:cubicBezTo>
                    <a:pt x="1328667" y="155126"/>
                    <a:pt x="1376883" y="201004"/>
                    <a:pt x="1429058" y="242090"/>
                  </a:cubicBezTo>
                  <a:cubicBezTo>
                    <a:pt x="1430836" y="243551"/>
                    <a:pt x="1432613" y="245011"/>
                    <a:pt x="1434264" y="246535"/>
                  </a:cubicBezTo>
                  <a:cubicBezTo>
                    <a:pt x="1434582" y="246599"/>
                    <a:pt x="1434582" y="247170"/>
                    <a:pt x="1434899" y="248186"/>
                  </a:cubicBezTo>
                  <a:close/>
                </a:path>
              </a:pathLst>
            </a:custGeom>
            <a:grpFill/>
            <a:ln w="6350" cap="flat">
              <a:noFill/>
              <a:prstDash val="solid"/>
              <a:miter/>
            </a:ln>
          </p:spPr>
          <p:txBody>
            <a:bodyPr rtlCol="0" anchor="ctr"/>
            <a:lstStyle/>
            <a:p>
              <a:endParaRPr lang="en-GB"/>
            </a:p>
          </p:txBody>
        </p:sp>
      </p:grpSp>
      <p:sp>
        <p:nvSpPr>
          <p:cNvPr id="17" name="TextBox 16">
            <a:extLst>
              <a:ext uri="{FF2B5EF4-FFF2-40B4-BE49-F238E27FC236}">
                <a16:creationId xmlns:a16="http://schemas.microsoft.com/office/drawing/2014/main" id="{F40F117A-8029-1046-B154-5F6DC38A0EC1}"/>
              </a:ext>
            </a:extLst>
          </p:cNvPr>
          <p:cNvSpPr txBox="1"/>
          <p:nvPr userDrawn="1"/>
        </p:nvSpPr>
        <p:spPr>
          <a:xfrm>
            <a:off x="385300" y="2576109"/>
            <a:ext cx="3138017" cy="1650480"/>
          </a:xfrm>
          <a:prstGeom prst="rect">
            <a:avLst/>
          </a:prstGeom>
        </p:spPr>
        <p:txBody>
          <a:bodyPr vert="horz" wrap="square" lIns="0" tIns="0" rIns="0" bIns="0" rtlCol="0" anchor="b" anchorCtr="0">
            <a:normAutofit/>
          </a:bodyPr>
          <a:lstStyle/>
          <a:p>
            <a:pPr algn="l"/>
            <a:r>
              <a:rPr lang="en-GB" sz="4000">
                <a:latin typeface="+mj-lt"/>
              </a:rPr>
              <a:t>THANK YOU</a:t>
            </a:r>
          </a:p>
        </p:txBody>
      </p:sp>
      <p:sp>
        <p:nvSpPr>
          <p:cNvPr id="19" name="TextBox 18">
            <a:extLst>
              <a:ext uri="{FF2B5EF4-FFF2-40B4-BE49-F238E27FC236}">
                <a16:creationId xmlns:a16="http://schemas.microsoft.com/office/drawing/2014/main" id="{7730DEBB-F3C8-2B49-98FA-67CD17896A82}"/>
              </a:ext>
            </a:extLst>
          </p:cNvPr>
          <p:cNvSpPr txBox="1"/>
          <p:nvPr userDrawn="1"/>
        </p:nvSpPr>
        <p:spPr>
          <a:xfrm>
            <a:off x="385300" y="5306004"/>
            <a:ext cx="3356386" cy="628037"/>
          </a:xfrm>
          <a:prstGeom prst="rect">
            <a:avLst/>
          </a:prstGeom>
        </p:spPr>
        <p:txBody>
          <a:bodyPr vert="horz" wrap="square" lIns="0" tIns="0" rIns="0" bIns="0" rtlCol="0" anchor="t" anchorCtr="0">
            <a:norm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GB"/>
              <a:t>Hope you enjoyed this learning journey.</a:t>
            </a:r>
          </a:p>
          <a:p>
            <a:pPr algn="l"/>
            <a:endParaRPr lang="en-GB"/>
          </a:p>
        </p:txBody>
      </p:sp>
    </p:spTree>
    <p:extLst>
      <p:ext uri="{BB962C8B-B14F-4D97-AF65-F5344CB8AC3E}">
        <p14:creationId xmlns:p14="http://schemas.microsoft.com/office/powerpoint/2010/main" val="196910092"/>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1_Title slide 2">
    <p:bg>
      <p:bgPr>
        <a:solidFill>
          <a:srgbClr val="FD014D"/>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92C3001-2868-3745-844A-C501016D23D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19200" y="0"/>
            <a:ext cx="10972800" cy="6858000"/>
          </a:xfrm>
          <a:prstGeom prst="rect">
            <a:avLst/>
          </a:prstGeom>
        </p:spPr>
      </p:pic>
      <p:pic>
        <p:nvPicPr>
          <p:cNvPr id="7" name="Graphic 29">
            <a:extLst>
              <a:ext uri="{FF2B5EF4-FFF2-40B4-BE49-F238E27FC236}">
                <a16:creationId xmlns:a16="http://schemas.microsoft.com/office/drawing/2014/main" id="{0F2B5717-CAF5-024E-BD47-6ED03C95F448}"/>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10" name="Text Placeholder 6">
            <a:extLst>
              <a:ext uri="{FF2B5EF4-FFF2-40B4-BE49-F238E27FC236}">
                <a16:creationId xmlns:a16="http://schemas.microsoft.com/office/drawing/2014/main" id="{BD50C999-38B5-2441-B2B6-6F8E2EC78F93}"/>
              </a:ext>
            </a:extLst>
          </p:cNvPr>
          <p:cNvSpPr>
            <a:spLocks noGrp="1"/>
          </p:cNvSpPr>
          <p:nvPr>
            <p:ph type="body" sz="quarter" idx="12" hasCustomPrompt="1"/>
          </p:nvPr>
        </p:nvSpPr>
        <p:spPr>
          <a:xfrm>
            <a:off x="385300" y="5306004"/>
            <a:ext cx="3919999"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solidFill>
                  <a:schemeClr val="tx1"/>
                </a:solidFill>
              </a:defRPr>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a:t>Edit text</a:t>
            </a:r>
          </a:p>
        </p:txBody>
      </p:sp>
      <p:sp>
        <p:nvSpPr>
          <p:cNvPr id="11" name="Title 1">
            <a:extLst>
              <a:ext uri="{FF2B5EF4-FFF2-40B4-BE49-F238E27FC236}">
                <a16:creationId xmlns:a16="http://schemas.microsoft.com/office/drawing/2014/main" id="{876C8BA3-AA6E-5740-BC52-EEC4F4ED08CF}"/>
              </a:ext>
            </a:extLst>
          </p:cNvPr>
          <p:cNvSpPr>
            <a:spLocks noGrp="1"/>
          </p:cNvSpPr>
          <p:nvPr>
            <p:ph type="ctrTitle" hasCustomPrompt="1"/>
          </p:nvPr>
        </p:nvSpPr>
        <p:spPr>
          <a:xfrm>
            <a:off x="385300" y="1914129"/>
            <a:ext cx="3919999" cy="2277604"/>
          </a:xfrm>
        </p:spPr>
        <p:txBody>
          <a:bodyPr anchor="b" anchorCtr="0">
            <a:noAutofit/>
          </a:bodyPr>
          <a:lstStyle>
            <a:lvl1pPr algn="l">
              <a:lnSpc>
                <a:spcPct val="100000"/>
              </a:lnSpc>
              <a:defRPr sz="3600" cap="all" baseline="0">
                <a:solidFill>
                  <a:schemeClr val="tx1"/>
                </a:solidFill>
              </a:defRPr>
            </a:lvl1pPr>
          </a:lstStyle>
          <a:p>
            <a:r>
              <a:rPr lang="en-US" noProof="0"/>
              <a:t>CLICK TO EDIT TITLE</a:t>
            </a:r>
            <a:endParaRPr lang="en-GB" noProof="0"/>
          </a:p>
        </p:txBody>
      </p:sp>
      <p:grpSp>
        <p:nvGrpSpPr>
          <p:cNvPr id="12" name="Group 11">
            <a:extLst>
              <a:ext uri="{FF2B5EF4-FFF2-40B4-BE49-F238E27FC236}">
                <a16:creationId xmlns:a16="http://schemas.microsoft.com/office/drawing/2014/main" id="{6D880CBD-AEED-3744-908B-FFFECA397C2B}"/>
              </a:ext>
            </a:extLst>
          </p:cNvPr>
          <p:cNvGrpSpPr/>
          <p:nvPr userDrawn="1"/>
        </p:nvGrpSpPr>
        <p:grpSpPr>
          <a:xfrm>
            <a:off x="509568" y="3503895"/>
            <a:ext cx="6359624" cy="2437013"/>
            <a:chOff x="-1420" y="3503895"/>
            <a:chExt cx="6359624" cy="2437013"/>
          </a:xfrm>
          <a:solidFill>
            <a:srgbClr val="004050"/>
          </a:solidFill>
        </p:grpSpPr>
        <p:sp>
          <p:nvSpPr>
            <p:cNvPr id="13" name="Freeform 12">
              <a:extLst>
                <a:ext uri="{FF2B5EF4-FFF2-40B4-BE49-F238E27FC236}">
                  <a16:creationId xmlns:a16="http://schemas.microsoft.com/office/drawing/2014/main" id="{D2046385-FB6E-9844-B4A2-E8403D915C5F}"/>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14" name="Freeform 13">
              <a:extLst>
                <a:ext uri="{FF2B5EF4-FFF2-40B4-BE49-F238E27FC236}">
                  <a16:creationId xmlns:a16="http://schemas.microsoft.com/office/drawing/2014/main" id="{71CB7E99-6710-6F46-BFA5-14AE428ACAD5}"/>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15" name="Freeform 14">
              <a:extLst>
                <a:ext uri="{FF2B5EF4-FFF2-40B4-BE49-F238E27FC236}">
                  <a16:creationId xmlns:a16="http://schemas.microsoft.com/office/drawing/2014/main" id="{3E94F540-4CD4-2049-A4B5-2761A1C89153}"/>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
        <p:nvSpPr>
          <p:cNvPr id="16" name="Rectangle 15">
            <a:extLst>
              <a:ext uri="{FF2B5EF4-FFF2-40B4-BE49-F238E27FC236}">
                <a16:creationId xmlns:a16="http://schemas.microsoft.com/office/drawing/2014/main" id="{610A9A08-D316-974B-AAFF-16972B77BF70}"/>
              </a:ext>
            </a:extLst>
          </p:cNvPr>
          <p:cNvSpPr/>
          <p:nvPr userDrawn="1"/>
        </p:nvSpPr>
        <p:spPr>
          <a:xfrm>
            <a:off x="0" y="4310243"/>
            <a:ext cx="4407461" cy="227469"/>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17" name="Rectangle 16">
            <a:extLst>
              <a:ext uri="{FF2B5EF4-FFF2-40B4-BE49-F238E27FC236}">
                <a16:creationId xmlns:a16="http://schemas.microsoft.com/office/drawing/2014/main" id="{7D8F8BA5-7B02-2E4D-8E91-F2C2EAEB4435}"/>
              </a:ext>
            </a:extLst>
          </p:cNvPr>
          <p:cNvSpPr/>
          <p:nvPr userDrawn="1"/>
        </p:nvSpPr>
        <p:spPr>
          <a:xfrm>
            <a:off x="0" y="4903556"/>
            <a:ext cx="4407461" cy="227469"/>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Tree>
    <p:extLst>
      <p:ext uri="{BB962C8B-B14F-4D97-AF65-F5344CB8AC3E}">
        <p14:creationId xmlns:p14="http://schemas.microsoft.com/office/powerpoint/2010/main" val="50662609"/>
      </p:ext>
    </p:extLst>
  </p:cSld>
  <p:clrMapOvr>
    <a:masterClrMapping/>
  </p:clrMapOvr>
  <p:extLst>
    <p:ext uri="{DCECCB84-F9BA-43D5-87BE-67443E8EF086}">
      <p15:sldGuideLst xmlns:p15="http://schemas.microsoft.com/office/powerpoint/2012/main">
        <p15:guide id="1" orient="horz" pos="3635">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2_Title slide 2">
    <p:bg>
      <p:bgPr>
        <a:solidFill>
          <a:srgbClr val="FD014D"/>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43E47EF-E205-7148-97A2-017F58514AA6}"/>
              </a:ext>
            </a:extLst>
          </p:cNvPr>
          <p:cNvPicPr>
            <a:picLocks noChangeAspect="1"/>
          </p:cNvPicPr>
          <p:nvPr userDrawn="1"/>
        </p:nvPicPr>
        <p:blipFill rotWithShape="1">
          <a:blip r:embed="rId2"/>
          <a:srcRect r="19503" b="3052"/>
          <a:stretch/>
        </p:blipFill>
        <p:spPr>
          <a:xfrm>
            <a:off x="3652343" y="0"/>
            <a:ext cx="8539657" cy="6858000"/>
          </a:xfrm>
          <a:prstGeom prst="rect">
            <a:avLst/>
          </a:prstGeom>
        </p:spPr>
      </p:pic>
      <p:pic>
        <p:nvPicPr>
          <p:cNvPr id="7" name="Graphic 29">
            <a:extLst>
              <a:ext uri="{FF2B5EF4-FFF2-40B4-BE49-F238E27FC236}">
                <a16:creationId xmlns:a16="http://schemas.microsoft.com/office/drawing/2014/main" id="{0F2B5717-CAF5-024E-BD47-6ED03C95F448}"/>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10" name="Text Placeholder 6">
            <a:extLst>
              <a:ext uri="{FF2B5EF4-FFF2-40B4-BE49-F238E27FC236}">
                <a16:creationId xmlns:a16="http://schemas.microsoft.com/office/drawing/2014/main" id="{BD50C999-38B5-2441-B2B6-6F8E2EC78F93}"/>
              </a:ext>
            </a:extLst>
          </p:cNvPr>
          <p:cNvSpPr>
            <a:spLocks noGrp="1"/>
          </p:cNvSpPr>
          <p:nvPr>
            <p:ph type="body" sz="quarter" idx="12" hasCustomPrompt="1"/>
          </p:nvPr>
        </p:nvSpPr>
        <p:spPr>
          <a:xfrm>
            <a:off x="385300" y="5306004"/>
            <a:ext cx="3919999"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a:t>Edit text</a:t>
            </a:r>
          </a:p>
        </p:txBody>
      </p:sp>
      <p:sp>
        <p:nvSpPr>
          <p:cNvPr id="11" name="Title 1">
            <a:extLst>
              <a:ext uri="{FF2B5EF4-FFF2-40B4-BE49-F238E27FC236}">
                <a16:creationId xmlns:a16="http://schemas.microsoft.com/office/drawing/2014/main" id="{876C8BA3-AA6E-5740-BC52-EEC4F4ED08CF}"/>
              </a:ext>
            </a:extLst>
          </p:cNvPr>
          <p:cNvSpPr>
            <a:spLocks noGrp="1"/>
          </p:cNvSpPr>
          <p:nvPr>
            <p:ph type="ctrTitle" hasCustomPrompt="1"/>
          </p:nvPr>
        </p:nvSpPr>
        <p:spPr>
          <a:xfrm>
            <a:off x="385300" y="1914129"/>
            <a:ext cx="3919999" cy="2277604"/>
          </a:xfrm>
        </p:spPr>
        <p:txBody>
          <a:bodyPr anchor="b" anchorCtr="0">
            <a:noAutofit/>
          </a:bodyPr>
          <a:lstStyle>
            <a:lvl1pPr algn="l">
              <a:lnSpc>
                <a:spcPct val="100000"/>
              </a:lnSpc>
              <a:defRPr sz="3600" cap="all" baseline="0"/>
            </a:lvl1pPr>
          </a:lstStyle>
          <a:p>
            <a:r>
              <a:rPr lang="en-US" noProof="0"/>
              <a:t>CLICK TO EDIT TITLE</a:t>
            </a:r>
            <a:endParaRPr lang="en-GB" noProof="0"/>
          </a:p>
        </p:txBody>
      </p:sp>
      <p:grpSp>
        <p:nvGrpSpPr>
          <p:cNvPr id="12" name="Group 11">
            <a:extLst>
              <a:ext uri="{FF2B5EF4-FFF2-40B4-BE49-F238E27FC236}">
                <a16:creationId xmlns:a16="http://schemas.microsoft.com/office/drawing/2014/main" id="{6D880CBD-AEED-3744-908B-FFFECA397C2B}"/>
              </a:ext>
            </a:extLst>
          </p:cNvPr>
          <p:cNvGrpSpPr/>
          <p:nvPr userDrawn="1"/>
        </p:nvGrpSpPr>
        <p:grpSpPr>
          <a:xfrm>
            <a:off x="509568" y="3503895"/>
            <a:ext cx="6359624" cy="2437013"/>
            <a:chOff x="-1420" y="3503895"/>
            <a:chExt cx="6359624" cy="2437013"/>
          </a:xfrm>
          <a:solidFill>
            <a:srgbClr val="004050"/>
          </a:solidFill>
        </p:grpSpPr>
        <p:sp>
          <p:nvSpPr>
            <p:cNvPr id="13" name="Freeform 12">
              <a:extLst>
                <a:ext uri="{FF2B5EF4-FFF2-40B4-BE49-F238E27FC236}">
                  <a16:creationId xmlns:a16="http://schemas.microsoft.com/office/drawing/2014/main" id="{D2046385-FB6E-9844-B4A2-E8403D915C5F}"/>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14" name="Freeform 13">
              <a:extLst>
                <a:ext uri="{FF2B5EF4-FFF2-40B4-BE49-F238E27FC236}">
                  <a16:creationId xmlns:a16="http://schemas.microsoft.com/office/drawing/2014/main" id="{71CB7E99-6710-6F46-BFA5-14AE428ACAD5}"/>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15" name="Freeform 14">
              <a:extLst>
                <a:ext uri="{FF2B5EF4-FFF2-40B4-BE49-F238E27FC236}">
                  <a16:creationId xmlns:a16="http://schemas.microsoft.com/office/drawing/2014/main" id="{3E94F540-4CD4-2049-A4B5-2761A1C89153}"/>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
        <p:nvSpPr>
          <p:cNvPr id="16" name="Rectangle 15">
            <a:extLst>
              <a:ext uri="{FF2B5EF4-FFF2-40B4-BE49-F238E27FC236}">
                <a16:creationId xmlns:a16="http://schemas.microsoft.com/office/drawing/2014/main" id="{610A9A08-D316-974B-AAFF-16972B77BF70}"/>
              </a:ext>
            </a:extLst>
          </p:cNvPr>
          <p:cNvSpPr/>
          <p:nvPr userDrawn="1"/>
        </p:nvSpPr>
        <p:spPr>
          <a:xfrm>
            <a:off x="0" y="4310243"/>
            <a:ext cx="4407461" cy="227469"/>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17" name="Rectangle 16">
            <a:extLst>
              <a:ext uri="{FF2B5EF4-FFF2-40B4-BE49-F238E27FC236}">
                <a16:creationId xmlns:a16="http://schemas.microsoft.com/office/drawing/2014/main" id="{7D8F8BA5-7B02-2E4D-8E91-F2C2EAEB4435}"/>
              </a:ext>
            </a:extLst>
          </p:cNvPr>
          <p:cNvSpPr/>
          <p:nvPr userDrawn="1"/>
        </p:nvSpPr>
        <p:spPr>
          <a:xfrm>
            <a:off x="0" y="4903556"/>
            <a:ext cx="4407461" cy="227469"/>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Tree>
    <p:extLst>
      <p:ext uri="{BB962C8B-B14F-4D97-AF65-F5344CB8AC3E}">
        <p14:creationId xmlns:p14="http://schemas.microsoft.com/office/powerpoint/2010/main" val="302367290"/>
      </p:ext>
    </p:extLst>
  </p:cSld>
  <p:clrMapOvr>
    <a:masterClrMapping/>
  </p:clrMapOvr>
  <p:extLst>
    <p:ext uri="{DCECCB84-F9BA-43D5-87BE-67443E8EF086}">
      <p15:sldGuideLst xmlns:p15="http://schemas.microsoft.com/office/powerpoint/2012/main">
        <p15:guide id="1" orient="horz" pos="3635">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3_Title slide 2">
    <p:bg>
      <p:bgPr>
        <a:solidFill>
          <a:srgbClr val="FD014D"/>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7C5F572-2D07-E843-B30B-118EAFE8374F}"/>
              </a:ext>
            </a:extLst>
          </p:cNvPr>
          <p:cNvPicPr>
            <a:picLocks noChangeAspect="1"/>
          </p:cNvPicPr>
          <p:nvPr userDrawn="1"/>
        </p:nvPicPr>
        <p:blipFill rotWithShape="1">
          <a:blip r:embed="rId2"/>
          <a:srcRect r="24971" b="11990"/>
          <a:stretch/>
        </p:blipFill>
        <p:spPr>
          <a:xfrm>
            <a:off x="3423991" y="-1"/>
            <a:ext cx="8768009" cy="6858001"/>
          </a:xfrm>
          <a:prstGeom prst="rect">
            <a:avLst/>
          </a:prstGeom>
        </p:spPr>
      </p:pic>
      <p:pic>
        <p:nvPicPr>
          <p:cNvPr id="7" name="Graphic 29">
            <a:extLst>
              <a:ext uri="{FF2B5EF4-FFF2-40B4-BE49-F238E27FC236}">
                <a16:creationId xmlns:a16="http://schemas.microsoft.com/office/drawing/2014/main" id="{0F2B5717-CAF5-024E-BD47-6ED03C95F448}"/>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10" name="Text Placeholder 6">
            <a:extLst>
              <a:ext uri="{FF2B5EF4-FFF2-40B4-BE49-F238E27FC236}">
                <a16:creationId xmlns:a16="http://schemas.microsoft.com/office/drawing/2014/main" id="{BD50C999-38B5-2441-B2B6-6F8E2EC78F93}"/>
              </a:ext>
            </a:extLst>
          </p:cNvPr>
          <p:cNvSpPr>
            <a:spLocks noGrp="1"/>
          </p:cNvSpPr>
          <p:nvPr>
            <p:ph type="body" sz="quarter" idx="12" hasCustomPrompt="1"/>
          </p:nvPr>
        </p:nvSpPr>
        <p:spPr>
          <a:xfrm>
            <a:off x="385300" y="5306004"/>
            <a:ext cx="3919999"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a:t>Edit text</a:t>
            </a:r>
          </a:p>
        </p:txBody>
      </p:sp>
      <p:sp>
        <p:nvSpPr>
          <p:cNvPr id="11" name="Title 1">
            <a:extLst>
              <a:ext uri="{FF2B5EF4-FFF2-40B4-BE49-F238E27FC236}">
                <a16:creationId xmlns:a16="http://schemas.microsoft.com/office/drawing/2014/main" id="{876C8BA3-AA6E-5740-BC52-EEC4F4ED08CF}"/>
              </a:ext>
            </a:extLst>
          </p:cNvPr>
          <p:cNvSpPr>
            <a:spLocks noGrp="1"/>
          </p:cNvSpPr>
          <p:nvPr>
            <p:ph type="ctrTitle" hasCustomPrompt="1"/>
          </p:nvPr>
        </p:nvSpPr>
        <p:spPr>
          <a:xfrm>
            <a:off x="385300" y="1914129"/>
            <a:ext cx="3919999" cy="2277604"/>
          </a:xfrm>
        </p:spPr>
        <p:txBody>
          <a:bodyPr anchor="b" anchorCtr="0">
            <a:noAutofit/>
          </a:bodyPr>
          <a:lstStyle>
            <a:lvl1pPr algn="l">
              <a:lnSpc>
                <a:spcPct val="100000"/>
              </a:lnSpc>
              <a:defRPr sz="3600" cap="all" baseline="0"/>
            </a:lvl1pPr>
          </a:lstStyle>
          <a:p>
            <a:r>
              <a:rPr lang="en-US" noProof="0"/>
              <a:t>CLICK TO EDIT TITLE</a:t>
            </a:r>
            <a:endParaRPr lang="en-GB" noProof="0"/>
          </a:p>
        </p:txBody>
      </p:sp>
      <p:grpSp>
        <p:nvGrpSpPr>
          <p:cNvPr id="12" name="Group 11">
            <a:extLst>
              <a:ext uri="{FF2B5EF4-FFF2-40B4-BE49-F238E27FC236}">
                <a16:creationId xmlns:a16="http://schemas.microsoft.com/office/drawing/2014/main" id="{6D880CBD-AEED-3744-908B-FFFECA397C2B}"/>
              </a:ext>
            </a:extLst>
          </p:cNvPr>
          <p:cNvGrpSpPr/>
          <p:nvPr userDrawn="1"/>
        </p:nvGrpSpPr>
        <p:grpSpPr>
          <a:xfrm>
            <a:off x="509568" y="3503895"/>
            <a:ext cx="6359624" cy="2437013"/>
            <a:chOff x="-1420" y="3503895"/>
            <a:chExt cx="6359624" cy="2437013"/>
          </a:xfrm>
          <a:solidFill>
            <a:srgbClr val="004050"/>
          </a:solidFill>
        </p:grpSpPr>
        <p:sp>
          <p:nvSpPr>
            <p:cNvPr id="13" name="Freeform 12">
              <a:extLst>
                <a:ext uri="{FF2B5EF4-FFF2-40B4-BE49-F238E27FC236}">
                  <a16:creationId xmlns:a16="http://schemas.microsoft.com/office/drawing/2014/main" id="{D2046385-FB6E-9844-B4A2-E8403D915C5F}"/>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14" name="Freeform 13">
              <a:extLst>
                <a:ext uri="{FF2B5EF4-FFF2-40B4-BE49-F238E27FC236}">
                  <a16:creationId xmlns:a16="http://schemas.microsoft.com/office/drawing/2014/main" id="{71CB7E99-6710-6F46-BFA5-14AE428ACAD5}"/>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15" name="Freeform 14">
              <a:extLst>
                <a:ext uri="{FF2B5EF4-FFF2-40B4-BE49-F238E27FC236}">
                  <a16:creationId xmlns:a16="http://schemas.microsoft.com/office/drawing/2014/main" id="{3E94F540-4CD4-2049-A4B5-2761A1C89153}"/>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
        <p:nvSpPr>
          <p:cNvPr id="16" name="Rectangle 15">
            <a:extLst>
              <a:ext uri="{FF2B5EF4-FFF2-40B4-BE49-F238E27FC236}">
                <a16:creationId xmlns:a16="http://schemas.microsoft.com/office/drawing/2014/main" id="{610A9A08-D316-974B-AAFF-16972B77BF70}"/>
              </a:ext>
            </a:extLst>
          </p:cNvPr>
          <p:cNvSpPr/>
          <p:nvPr userDrawn="1"/>
        </p:nvSpPr>
        <p:spPr>
          <a:xfrm>
            <a:off x="0" y="4310243"/>
            <a:ext cx="4407461" cy="227469"/>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17" name="Rectangle 16">
            <a:extLst>
              <a:ext uri="{FF2B5EF4-FFF2-40B4-BE49-F238E27FC236}">
                <a16:creationId xmlns:a16="http://schemas.microsoft.com/office/drawing/2014/main" id="{7D8F8BA5-7B02-2E4D-8E91-F2C2EAEB4435}"/>
              </a:ext>
            </a:extLst>
          </p:cNvPr>
          <p:cNvSpPr/>
          <p:nvPr userDrawn="1"/>
        </p:nvSpPr>
        <p:spPr>
          <a:xfrm>
            <a:off x="0" y="4903556"/>
            <a:ext cx="4407461" cy="227469"/>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Tree>
    <p:extLst>
      <p:ext uri="{BB962C8B-B14F-4D97-AF65-F5344CB8AC3E}">
        <p14:creationId xmlns:p14="http://schemas.microsoft.com/office/powerpoint/2010/main" val="1802675498"/>
      </p:ext>
    </p:extLst>
  </p:cSld>
  <p:clrMapOvr>
    <a:masterClrMapping/>
  </p:clrMapOvr>
  <p:extLst>
    <p:ext uri="{DCECCB84-F9BA-43D5-87BE-67443E8EF086}">
      <p15:sldGuideLst xmlns:p15="http://schemas.microsoft.com/office/powerpoint/2012/main">
        <p15:guide id="1" orient="horz" pos="3635">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Housekeeping">
    <p:bg>
      <p:bgPr>
        <a:solidFill>
          <a:schemeClr val="accent3"/>
        </a:solidFill>
        <a:effectLst/>
      </p:bgPr>
    </p:bg>
    <p:spTree>
      <p:nvGrpSpPr>
        <p:cNvPr id="1" name=""/>
        <p:cNvGrpSpPr/>
        <p:nvPr/>
      </p:nvGrpSpPr>
      <p:grpSpPr>
        <a:xfrm>
          <a:off x="0" y="0"/>
          <a:ext cx="0" cy="0"/>
          <a:chOff x="0" y="0"/>
          <a:chExt cx="0" cy="0"/>
        </a:xfrm>
      </p:grpSpPr>
      <p:sp>
        <p:nvSpPr>
          <p:cNvPr id="12" name="object 3">
            <a:extLst>
              <a:ext uri="{FF2B5EF4-FFF2-40B4-BE49-F238E27FC236}">
                <a16:creationId xmlns:a16="http://schemas.microsoft.com/office/drawing/2014/main" id="{3344A4B7-0EC8-AD4A-8611-5B12AB419DC2}"/>
              </a:ext>
            </a:extLst>
          </p:cNvPr>
          <p:cNvSpPr/>
          <p:nvPr userDrawn="1"/>
        </p:nvSpPr>
        <p:spPr>
          <a:xfrm>
            <a:off x="0" y="1"/>
            <a:ext cx="11808125" cy="4657785"/>
          </a:xfrm>
          <a:custGeom>
            <a:avLst/>
            <a:gdLst/>
            <a:ahLst/>
            <a:cxnLst/>
            <a:rect l="l" t="t" r="r" b="b"/>
            <a:pathLst>
              <a:path w="15645765" h="6171565">
                <a:moveTo>
                  <a:pt x="12954792" y="0"/>
                </a:moveTo>
                <a:lnTo>
                  <a:pt x="9989330" y="0"/>
                </a:lnTo>
                <a:lnTo>
                  <a:pt x="11612737" y="1621505"/>
                </a:lnTo>
                <a:lnTo>
                  <a:pt x="11603898" y="1638231"/>
                </a:lnTo>
                <a:lnTo>
                  <a:pt x="0" y="1638231"/>
                </a:lnTo>
                <a:lnTo>
                  <a:pt x="0" y="3701600"/>
                </a:lnTo>
                <a:lnTo>
                  <a:pt x="11623393" y="3701600"/>
                </a:lnTo>
                <a:lnTo>
                  <a:pt x="9157358" y="6164994"/>
                </a:lnTo>
                <a:lnTo>
                  <a:pt x="9229199" y="6169201"/>
                </a:lnTo>
                <a:lnTo>
                  <a:pt x="9246778" y="6169604"/>
                </a:lnTo>
                <a:lnTo>
                  <a:pt x="12044487" y="6171255"/>
                </a:lnTo>
                <a:lnTo>
                  <a:pt x="12085365" y="6167625"/>
                </a:lnTo>
                <a:lnTo>
                  <a:pt x="12120998" y="6156469"/>
                </a:lnTo>
                <a:lnTo>
                  <a:pt x="12153240" y="6137640"/>
                </a:lnTo>
                <a:lnTo>
                  <a:pt x="12183945" y="6110993"/>
                </a:lnTo>
                <a:lnTo>
                  <a:pt x="15546143" y="2748262"/>
                </a:lnTo>
                <a:lnTo>
                  <a:pt x="15566761" y="2730440"/>
                </a:lnTo>
                <a:lnTo>
                  <a:pt x="15590311" y="2713899"/>
                </a:lnTo>
                <a:lnTo>
                  <a:pt x="15616627" y="2696820"/>
                </a:lnTo>
                <a:lnTo>
                  <a:pt x="15645546" y="2677383"/>
                </a:lnTo>
                <a:lnTo>
                  <a:pt x="15617183" y="2654144"/>
                </a:lnTo>
                <a:lnTo>
                  <a:pt x="15594873" y="2636172"/>
                </a:lnTo>
                <a:lnTo>
                  <a:pt x="15577002" y="2621305"/>
                </a:lnTo>
                <a:lnTo>
                  <a:pt x="15561955" y="2607381"/>
                </a:lnTo>
                <a:lnTo>
                  <a:pt x="12954792" y="0"/>
                </a:lnTo>
                <a:close/>
              </a:path>
            </a:pathLst>
          </a:custGeom>
          <a:solidFill>
            <a:schemeClr val="accent4"/>
          </a:solidFill>
        </p:spPr>
        <p:txBody>
          <a:bodyPr wrap="square" lIns="0" tIns="0" rIns="0" bIns="0" rtlCol="0"/>
          <a:lstStyle/>
          <a:p>
            <a:endParaRPr sz="1029"/>
          </a:p>
        </p:txBody>
      </p:sp>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3433681"/>
            <a:ext cx="5627171" cy="607967"/>
          </a:xfrm>
        </p:spPr>
        <p:txBody>
          <a:bodyPr anchor="t" anchorCtr="0">
            <a:noAutofit/>
          </a:bodyPr>
          <a:lstStyle>
            <a:lvl1pPr algn="l">
              <a:lnSpc>
                <a:spcPct val="100000"/>
              </a:lnSpc>
              <a:defRPr sz="4000" cap="all" baseline="0">
                <a:solidFill>
                  <a:schemeClr val="bg1"/>
                </a:solidFill>
              </a:defRPr>
            </a:lvl1pPr>
          </a:lstStyle>
          <a:p>
            <a:r>
              <a:rPr lang="en-US" noProof="0"/>
              <a:t>Housekeeping</a:t>
            </a:r>
            <a:endParaRPr lang="en-GB" noProof="0"/>
          </a:p>
        </p:txBody>
      </p:sp>
      <p:pic>
        <p:nvPicPr>
          <p:cNvPr id="7" name="Graphic 31">
            <a:extLst>
              <a:ext uri="{FF2B5EF4-FFF2-40B4-BE49-F238E27FC236}">
                <a16:creationId xmlns:a16="http://schemas.microsoft.com/office/drawing/2014/main" id="{946BC297-6DCC-9247-92F8-7D44337135A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6" name="Text Placeholder 6">
            <a:extLst>
              <a:ext uri="{FF2B5EF4-FFF2-40B4-BE49-F238E27FC236}">
                <a16:creationId xmlns:a16="http://schemas.microsoft.com/office/drawing/2014/main" id="{0948F714-4D77-CD42-BD58-84592393B6D2}"/>
              </a:ext>
            </a:extLst>
          </p:cNvPr>
          <p:cNvSpPr>
            <a:spLocks noGrp="1"/>
          </p:cNvSpPr>
          <p:nvPr>
            <p:ph type="body" sz="quarter" idx="12" hasCustomPrompt="1"/>
          </p:nvPr>
        </p:nvSpPr>
        <p:spPr>
          <a:xfrm>
            <a:off x="384783" y="4333505"/>
            <a:ext cx="5627171" cy="1747940"/>
          </a:xfrm>
        </p:spPr>
        <p:txBody>
          <a:bodyPr/>
          <a:lstStyle>
            <a:lvl1pPr marL="342900" marR="0" indent="-342900" algn="l" defTabSz="914400" rtl="0" eaLnBrk="1" fontAlgn="auto" latinLnBrk="0" hangingPunct="1">
              <a:lnSpc>
                <a:spcPct val="100000"/>
              </a:lnSpc>
              <a:spcBef>
                <a:spcPts val="0"/>
              </a:spcBef>
              <a:spcAft>
                <a:spcPts val="600"/>
              </a:spcAft>
              <a:buClrTx/>
              <a:buSzPct val="115000"/>
              <a:buFont typeface="Arial" panose="020B0604020202020204" pitchFamily="34" charset="0"/>
              <a:buChar char="•"/>
              <a:tabLst/>
              <a:defRPr sz="2000" b="1" i="0" baseline="0">
                <a:solidFill>
                  <a:schemeClr val="bg1"/>
                </a:solidFill>
              </a:defRPr>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a:t>Edit text</a:t>
            </a:r>
          </a:p>
        </p:txBody>
      </p:sp>
    </p:spTree>
    <p:extLst>
      <p:ext uri="{BB962C8B-B14F-4D97-AF65-F5344CB8AC3E}">
        <p14:creationId xmlns:p14="http://schemas.microsoft.com/office/powerpoint/2010/main" val="306940702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Meet &amp; Greet">
    <p:bg>
      <p:bgPr>
        <a:solidFill>
          <a:schemeClr val="accent4"/>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0B1B030-4A91-6B44-8586-E31F9C0BF1EE}"/>
              </a:ext>
            </a:extLst>
          </p:cNvPr>
          <p:cNvPicPr>
            <a:picLocks noChangeAspect="1"/>
          </p:cNvPicPr>
          <p:nvPr userDrawn="1"/>
        </p:nvPicPr>
        <p:blipFill rotWithShape="1">
          <a:blip r:embed="rId2"/>
          <a:srcRect l="5579" t="10945" r="36527" b="11803"/>
          <a:stretch/>
        </p:blipFill>
        <p:spPr>
          <a:xfrm>
            <a:off x="4485865" y="0"/>
            <a:ext cx="7706135" cy="6858000"/>
          </a:xfrm>
          <a:prstGeom prst="rect">
            <a:avLst/>
          </a:prstGeom>
        </p:spPr>
      </p:pic>
      <p:pic>
        <p:nvPicPr>
          <p:cNvPr id="16"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69739" y="377825"/>
            <a:ext cx="738525" cy="522000"/>
          </a:xfrm>
          <a:prstGeom prst="rect">
            <a:avLst/>
          </a:prstGeom>
        </p:spPr>
      </p:pic>
      <p:sp>
        <p:nvSpPr>
          <p:cNvPr id="17"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1706477"/>
            <a:ext cx="5627171" cy="808123"/>
          </a:xfrm>
        </p:spPr>
        <p:txBody>
          <a:bodyPr anchor="t" anchorCtr="0">
            <a:noAutofit/>
          </a:bodyPr>
          <a:lstStyle>
            <a:lvl1pPr algn="l">
              <a:lnSpc>
                <a:spcPts val="6000"/>
              </a:lnSpc>
              <a:defRPr sz="4000">
                <a:solidFill>
                  <a:srgbClr val="004050"/>
                </a:solidFill>
              </a:defRPr>
            </a:lvl1pPr>
          </a:lstStyle>
          <a:p>
            <a:r>
              <a:rPr lang="en-US" noProof="0"/>
              <a:t>Meet &amp; Greet</a:t>
            </a:r>
            <a:endParaRPr lang="en-GB" noProof="0"/>
          </a:p>
        </p:txBody>
      </p:sp>
      <p:sp>
        <p:nvSpPr>
          <p:cNvPr id="18" name="Text Placeholder 3"/>
          <p:cNvSpPr>
            <a:spLocks noGrp="1"/>
          </p:cNvSpPr>
          <p:nvPr>
            <p:ph type="body" sz="quarter" idx="10" hasCustomPrompt="1"/>
          </p:nvPr>
        </p:nvSpPr>
        <p:spPr>
          <a:xfrm>
            <a:off x="384785" y="2757463"/>
            <a:ext cx="4679121" cy="709613"/>
          </a:xfrm>
        </p:spPr>
        <p:txBody>
          <a:bodyPr/>
          <a:lstStyle>
            <a:lvl1pPr>
              <a:lnSpc>
                <a:spcPct val="100000"/>
              </a:lnSpc>
              <a:defRPr b="1" baseline="0"/>
            </a:lvl1pPr>
          </a:lstStyle>
          <a:p>
            <a:pPr lvl="0"/>
            <a:r>
              <a:rPr lang="en-US"/>
              <a:t>Click to edit instructions</a:t>
            </a:r>
          </a:p>
        </p:txBody>
      </p:sp>
    </p:spTree>
    <p:extLst>
      <p:ext uri="{BB962C8B-B14F-4D97-AF65-F5344CB8AC3E}">
        <p14:creationId xmlns:p14="http://schemas.microsoft.com/office/powerpoint/2010/main" val="1680820626"/>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1_Meet &amp; Greet">
    <p:bg>
      <p:bgPr>
        <a:solidFill>
          <a:schemeClr val="accent4"/>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148E10E-A8B9-0D42-A9D5-A5FF40048825}"/>
              </a:ext>
            </a:extLst>
          </p:cNvPr>
          <p:cNvPicPr>
            <a:picLocks noChangeAspect="1"/>
          </p:cNvPicPr>
          <p:nvPr userDrawn="1"/>
        </p:nvPicPr>
        <p:blipFill rotWithShape="1">
          <a:blip r:embed="rId2"/>
          <a:srcRect r="20682" b="10448"/>
          <a:stretch/>
        </p:blipFill>
        <p:spPr>
          <a:xfrm>
            <a:off x="3084205" y="0"/>
            <a:ext cx="9107795" cy="6858000"/>
          </a:xfrm>
          <a:prstGeom prst="rect">
            <a:avLst/>
          </a:prstGeom>
        </p:spPr>
      </p:pic>
      <p:pic>
        <p:nvPicPr>
          <p:cNvPr id="16"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69739" y="377825"/>
            <a:ext cx="738525" cy="522000"/>
          </a:xfrm>
          <a:prstGeom prst="rect">
            <a:avLst/>
          </a:prstGeom>
        </p:spPr>
      </p:pic>
      <p:sp>
        <p:nvSpPr>
          <p:cNvPr id="17"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1706477"/>
            <a:ext cx="5627171" cy="808123"/>
          </a:xfrm>
        </p:spPr>
        <p:txBody>
          <a:bodyPr anchor="t" anchorCtr="0">
            <a:noAutofit/>
          </a:bodyPr>
          <a:lstStyle>
            <a:lvl1pPr algn="l">
              <a:lnSpc>
                <a:spcPts val="6000"/>
              </a:lnSpc>
              <a:defRPr sz="4000">
                <a:solidFill>
                  <a:srgbClr val="004050"/>
                </a:solidFill>
              </a:defRPr>
            </a:lvl1pPr>
          </a:lstStyle>
          <a:p>
            <a:r>
              <a:rPr lang="en-US" noProof="0"/>
              <a:t>Meet &amp; Greet</a:t>
            </a:r>
            <a:endParaRPr lang="en-GB" noProof="0"/>
          </a:p>
        </p:txBody>
      </p:sp>
      <p:sp>
        <p:nvSpPr>
          <p:cNvPr id="18" name="Text Placeholder 3"/>
          <p:cNvSpPr>
            <a:spLocks noGrp="1"/>
          </p:cNvSpPr>
          <p:nvPr>
            <p:ph type="body" sz="quarter" idx="10" hasCustomPrompt="1"/>
          </p:nvPr>
        </p:nvSpPr>
        <p:spPr>
          <a:xfrm>
            <a:off x="384785" y="2757463"/>
            <a:ext cx="4679121" cy="709613"/>
          </a:xfrm>
        </p:spPr>
        <p:txBody>
          <a:bodyPr/>
          <a:lstStyle>
            <a:lvl1pPr>
              <a:lnSpc>
                <a:spcPct val="100000"/>
              </a:lnSpc>
              <a:defRPr b="1" baseline="0"/>
            </a:lvl1pPr>
          </a:lstStyle>
          <a:p>
            <a:pPr lvl="0"/>
            <a:r>
              <a:rPr lang="en-US"/>
              <a:t>Click to edit instructions</a:t>
            </a:r>
          </a:p>
        </p:txBody>
      </p:sp>
    </p:spTree>
    <p:extLst>
      <p:ext uri="{BB962C8B-B14F-4D97-AF65-F5344CB8AC3E}">
        <p14:creationId xmlns:p14="http://schemas.microsoft.com/office/powerpoint/2010/main" val="3253689813"/>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Section Divider_01">
    <p:bg>
      <p:bgPr>
        <a:solidFill>
          <a:schemeClr val="accent4"/>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51C13B23-0164-1C4E-9E7A-3F1ECA7824F7}"/>
              </a:ext>
            </a:extLst>
          </p:cNvPr>
          <p:cNvGrpSpPr/>
          <p:nvPr userDrawn="1"/>
        </p:nvGrpSpPr>
        <p:grpSpPr>
          <a:xfrm>
            <a:off x="3297653" y="2366579"/>
            <a:ext cx="7767721" cy="4491421"/>
            <a:chOff x="7799133" y="1870745"/>
            <a:chExt cx="1010349" cy="584292"/>
          </a:xfrm>
          <a:solidFill>
            <a:schemeClr val="accent3"/>
          </a:solidFill>
        </p:grpSpPr>
        <p:sp>
          <p:nvSpPr>
            <p:cNvPr id="10" name="Freeform 9">
              <a:extLst>
                <a:ext uri="{FF2B5EF4-FFF2-40B4-BE49-F238E27FC236}">
                  <a16:creationId xmlns:a16="http://schemas.microsoft.com/office/drawing/2014/main" id="{2F450B4C-241D-A544-BBEF-175E01D6A139}"/>
                </a:ext>
              </a:extLst>
            </p:cNvPr>
            <p:cNvSpPr/>
            <p:nvPr/>
          </p:nvSpPr>
          <p:spPr>
            <a:xfrm>
              <a:off x="7799260" y="1870745"/>
              <a:ext cx="749300" cy="247650"/>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9300" h="247650">
                  <a:moveTo>
                    <a:pt x="749871" y="248186"/>
                  </a:moveTo>
                  <a:lnTo>
                    <a:pt x="0" y="248186"/>
                  </a:lnTo>
                  <a:lnTo>
                    <a:pt x="0" y="192497"/>
                  </a:lnTo>
                  <a:lnTo>
                    <a:pt x="603885" y="192497"/>
                  </a:lnTo>
                  <a:cubicBezTo>
                    <a:pt x="546036" y="134140"/>
                    <a:pt x="492760" y="74768"/>
                    <a:pt x="457200" y="219"/>
                  </a:cubicBezTo>
                  <a:cubicBezTo>
                    <a:pt x="477583" y="219"/>
                    <a:pt x="496443" y="854"/>
                    <a:pt x="515239" y="219"/>
                  </a:cubicBezTo>
                  <a:cubicBezTo>
                    <a:pt x="524031" y="-1141"/>
                    <a:pt x="532543" y="3956"/>
                    <a:pt x="535495" y="12347"/>
                  </a:cubicBezTo>
                  <a:cubicBezTo>
                    <a:pt x="553057" y="45816"/>
                    <a:pt x="574730" y="76961"/>
                    <a:pt x="600011" y="105057"/>
                  </a:cubicBezTo>
                  <a:cubicBezTo>
                    <a:pt x="643639" y="155126"/>
                    <a:pt x="691855" y="201004"/>
                    <a:pt x="744030" y="242090"/>
                  </a:cubicBezTo>
                  <a:cubicBezTo>
                    <a:pt x="745808" y="243551"/>
                    <a:pt x="747585" y="245011"/>
                    <a:pt x="749236" y="246535"/>
                  </a:cubicBezTo>
                  <a:cubicBezTo>
                    <a:pt x="749554" y="246599"/>
                    <a:pt x="749554" y="247170"/>
                    <a:pt x="749871" y="248186"/>
                  </a:cubicBezTo>
                  <a:close/>
                </a:path>
              </a:pathLst>
            </a:custGeom>
            <a:grpFill/>
            <a:ln w="6350" cap="flat">
              <a:noFill/>
              <a:prstDash val="solid"/>
              <a:miter/>
            </a:ln>
          </p:spPr>
          <p:txBody>
            <a:bodyPr rtlCol="0" anchor="ctr"/>
            <a:lstStyle/>
            <a:p>
              <a:endParaRPr lang="en-GB" sz="1351"/>
            </a:p>
          </p:txBody>
        </p:sp>
        <p:sp>
          <p:nvSpPr>
            <p:cNvPr id="11" name="Freeform 10">
              <a:extLst>
                <a:ext uri="{FF2B5EF4-FFF2-40B4-BE49-F238E27FC236}">
                  <a16:creationId xmlns:a16="http://schemas.microsoft.com/office/drawing/2014/main" id="{9B9C1B07-7BAD-DD4F-97E1-2FD89B2D1C40}"/>
                </a:ext>
              </a:extLst>
            </p:cNvPr>
            <p:cNvSpPr/>
            <p:nvPr/>
          </p:nvSpPr>
          <p:spPr>
            <a:xfrm>
              <a:off x="7799133" y="2208657"/>
              <a:ext cx="749300" cy="241300"/>
            </a:xfrm>
            <a:custGeom>
              <a:avLst/>
              <a:gdLst>
                <a:gd name="connsiteX0" fmla="*/ 601091 w 749300"/>
                <a:gd name="connsiteY0" fmla="*/ 55689 h 241300"/>
                <a:gd name="connsiteX1" fmla="*/ 0 w 749300"/>
                <a:gd name="connsiteY1" fmla="*/ 55689 h 241300"/>
                <a:gd name="connsiteX2" fmla="*/ 0 w 749300"/>
                <a:gd name="connsiteY2" fmla="*/ 0 h 241300"/>
                <a:gd name="connsiteX3" fmla="*/ 751269 w 749300"/>
                <a:gd name="connsiteY3" fmla="*/ 0 h 241300"/>
                <a:gd name="connsiteX4" fmla="*/ 720598 w 749300"/>
                <a:gd name="connsiteY4" fmla="*/ 25845 h 241300"/>
                <a:gd name="connsiteX5" fmla="*/ 586550 w 749300"/>
                <a:gd name="connsiteY5" fmla="*/ 159893 h 241300"/>
                <a:gd name="connsiteX6" fmla="*/ 531813 w 749300"/>
                <a:gd name="connsiteY6" fmla="*/ 241871 h 241300"/>
                <a:gd name="connsiteX7" fmla="*/ 524701 w 749300"/>
                <a:gd name="connsiteY7" fmla="*/ 246824 h 241300"/>
                <a:gd name="connsiteX8" fmla="*/ 461835 w 749300"/>
                <a:gd name="connsiteY8" fmla="*/ 246824 h 241300"/>
                <a:gd name="connsiteX9" fmla="*/ 458216 w 749300"/>
                <a:gd name="connsiteY9" fmla="*/ 246317 h 241300"/>
                <a:gd name="connsiteX10" fmla="*/ 522478 w 749300"/>
                <a:gd name="connsiteY10" fmla="*/ 144717 h 241300"/>
                <a:gd name="connsiteX11" fmla="*/ 601091 w 749300"/>
                <a:gd name="connsiteY11" fmla="*/ 55689 h 241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9300" h="241300">
                  <a:moveTo>
                    <a:pt x="601091" y="55689"/>
                  </a:moveTo>
                  <a:lnTo>
                    <a:pt x="0" y="55689"/>
                  </a:lnTo>
                  <a:lnTo>
                    <a:pt x="0" y="0"/>
                  </a:lnTo>
                  <a:lnTo>
                    <a:pt x="751269" y="0"/>
                  </a:lnTo>
                  <a:cubicBezTo>
                    <a:pt x="740220" y="9335"/>
                    <a:pt x="730377" y="17526"/>
                    <a:pt x="720598" y="25845"/>
                  </a:cubicBezTo>
                  <a:cubicBezTo>
                    <a:pt x="672008" y="66441"/>
                    <a:pt x="627146" y="111303"/>
                    <a:pt x="586550" y="159893"/>
                  </a:cubicBezTo>
                  <a:cubicBezTo>
                    <a:pt x="565442" y="185196"/>
                    <a:pt x="547093" y="212678"/>
                    <a:pt x="531813" y="241871"/>
                  </a:cubicBezTo>
                  <a:cubicBezTo>
                    <a:pt x="530328" y="244527"/>
                    <a:pt x="527706" y="246353"/>
                    <a:pt x="524701" y="246824"/>
                  </a:cubicBezTo>
                  <a:cubicBezTo>
                    <a:pt x="503746" y="247205"/>
                    <a:pt x="482791" y="246824"/>
                    <a:pt x="461835" y="246824"/>
                  </a:cubicBezTo>
                  <a:cubicBezTo>
                    <a:pt x="460621" y="246721"/>
                    <a:pt x="459412" y="246551"/>
                    <a:pt x="458216" y="246317"/>
                  </a:cubicBezTo>
                  <a:cubicBezTo>
                    <a:pt x="475005" y="209733"/>
                    <a:pt x="496619" y="175563"/>
                    <a:pt x="522478" y="144717"/>
                  </a:cubicBezTo>
                  <a:cubicBezTo>
                    <a:pt x="547751" y="114554"/>
                    <a:pt x="574802" y="85471"/>
                    <a:pt x="601091" y="55689"/>
                  </a:cubicBezTo>
                  <a:close/>
                </a:path>
              </a:pathLst>
            </a:custGeom>
            <a:grpFill/>
            <a:ln w="6350" cap="flat">
              <a:noFill/>
              <a:prstDash val="solid"/>
              <a:miter/>
            </a:ln>
          </p:spPr>
          <p:txBody>
            <a:bodyPr rtlCol="0" anchor="ctr"/>
            <a:lstStyle/>
            <a:p>
              <a:endParaRPr lang="en-GB" sz="1351"/>
            </a:p>
          </p:txBody>
        </p:sp>
        <p:sp>
          <p:nvSpPr>
            <p:cNvPr id="13" name="Freeform 12">
              <a:extLst>
                <a:ext uri="{FF2B5EF4-FFF2-40B4-BE49-F238E27FC236}">
                  <a16:creationId xmlns:a16="http://schemas.microsoft.com/office/drawing/2014/main" id="{17BA7C41-EA1C-2F4D-90C7-EC472AB85B8A}"/>
                </a:ext>
              </a:extLst>
            </p:cNvPr>
            <p:cNvSpPr/>
            <p:nvPr/>
          </p:nvSpPr>
          <p:spPr>
            <a:xfrm>
              <a:off x="8428482" y="1870837"/>
              <a:ext cx="381000" cy="584200"/>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sz="1351"/>
            </a:p>
          </p:txBody>
        </p:sp>
      </p:grpSp>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1169541"/>
            <a:ext cx="5627171" cy="2277604"/>
          </a:xfrm>
        </p:spPr>
        <p:txBody>
          <a:bodyPr anchor="b" anchorCtr="0">
            <a:noAutofit/>
          </a:bodyPr>
          <a:lstStyle>
            <a:lvl1pPr algn="l">
              <a:lnSpc>
                <a:spcPct val="100000"/>
              </a:lnSpc>
              <a:defRPr sz="4000">
                <a:solidFill>
                  <a:schemeClr val="accent3"/>
                </a:solidFill>
              </a:defRPr>
            </a:lvl1pPr>
          </a:lstStyle>
          <a:p>
            <a:r>
              <a:rPr lang="en-US" noProof="0"/>
              <a:t>CLICK TO EDIT TITLE</a:t>
            </a:r>
            <a:endParaRPr lang="en-GB" noProof="0"/>
          </a:p>
        </p:txBody>
      </p:sp>
      <p:sp>
        <p:nvSpPr>
          <p:cNvPr id="2" name="Rectangle 1"/>
          <p:cNvSpPr/>
          <p:nvPr userDrawn="1"/>
        </p:nvSpPr>
        <p:spPr>
          <a:xfrm>
            <a:off x="0" y="3843795"/>
            <a:ext cx="8229600" cy="432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14" name="Rectangle 13"/>
          <p:cNvSpPr/>
          <p:nvPr userDrawn="1"/>
        </p:nvSpPr>
        <p:spPr>
          <a:xfrm>
            <a:off x="-10131" y="4967139"/>
            <a:ext cx="8239732" cy="432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pic>
        <p:nvPicPr>
          <p:cNvPr id="15"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21658309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Section Divider_02">
    <p:bg>
      <p:bgPr>
        <a:solidFill>
          <a:schemeClr val="accent4"/>
        </a:solidFill>
        <a:effectLst/>
      </p:bgPr>
    </p:bg>
    <p:spTree>
      <p:nvGrpSpPr>
        <p:cNvPr id="1" name=""/>
        <p:cNvGrpSpPr/>
        <p:nvPr/>
      </p:nvGrpSpPr>
      <p:grpSpPr>
        <a:xfrm>
          <a:off x="0" y="0"/>
          <a:ext cx="0" cy="0"/>
          <a:chOff x="0" y="0"/>
          <a:chExt cx="0" cy="0"/>
        </a:xfrm>
      </p:grpSpPr>
      <p:sp>
        <p:nvSpPr>
          <p:cNvPr id="11" name="Freeform 10">
            <a:extLst>
              <a:ext uri="{FF2B5EF4-FFF2-40B4-BE49-F238E27FC236}">
                <a16:creationId xmlns:a16="http://schemas.microsoft.com/office/drawing/2014/main" id="{61FA821A-0A50-424D-A225-45CEE1614094}"/>
              </a:ext>
            </a:extLst>
          </p:cNvPr>
          <p:cNvSpPr/>
          <p:nvPr userDrawn="1"/>
        </p:nvSpPr>
        <p:spPr>
          <a:xfrm>
            <a:off x="-476898" y="-23149"/>
            <a:ext cx="10532124" cy="4160144"/>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accent3"/>
          </a:solidFill>
          <a:ln w="6350" cap="flat">
            <a:noFill/>
            <a:prstDash val="solid"/>
            <a:miter/>
          </a:ln>
        </p:spPr>
        <p:txBody>
          <a:bodyPr rtlCol="0" anchor="ctr"/>
          <a:lstStyle/>
          <a:p>
            <a:endParaRPr lang="en-GB" sz="1351"/>
          </a:p>
        </p:txBody>
      </p:sp>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2991775"/>
            <a:ext cx="5627171" cy="1996915"/>
          </a:xfrm>
        </p:spPr>
        <p:txBody>
          <a:bodyPr anchor="t" anchorCtr="0">
            <a:noAutofit/>
          </a:bodyPr>
          <a:lstStyle>
            <a:lvl1pPr algn="l">
              <a:lnSpc>
                <a:spcPts val="6000"/>
              </a:lnSpc>
              <a:defRPr sz="4000" cap="all" baseline="0">
                <a:solidFill>
                  <a:schemeClr val="accent3"/>
                </a:solidFill>
              </a:defRPr>
            </a:lvl1pPr>
          </a:lstStyle>
          <a:p>
            <a:r>
              <a:rPr lang="en-US" noProof="0"/>
              <a:t>CLICK TO EDIT TITLE</a:t>
            </a:r>
            <a:endParaRPr lang="en-GB" noProof="0"/>
          </a:p>
        </p:txBody>
      </p:sp>
      <p:pic>
        <p:nvPicPr>
          <p:cNvPr id="9"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24178008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Meet &amp; Greet">
    <p:bg>
      <p:bgPr>
        <a:solidFill>
          <a:schemeClr val="tx2"/>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754A14CF-61C2-1544-8DD4-749EC1BACD20}"/>
              </a:ext>
            </a:extLst>
          </p:cNvPr>
          <p:cNvPicPr>
            <a:picLocks noChangeAspect="1"/>
          </p:cNvPicPr>
          <p:nvPr userDrawn="1"/>
        </p:nvPicPr>
        <p:blipFill rotWithShape="1">
          <a:blip r:embed="rId2"/>
          <a:srcRect t="6959" b="2252"/>
          <a:stretch/>
        </p:blipFill>
        <p:spPr>
          <a:xfrm>
            <a:off x="2384860" y="0"/>
            <a:ext cx="9803283" cy="6858000"/>
          </a:xfrm>
          <a:prstGeom prst="rect">
            <a:avLst/>
          </a:prstGeom>
        </p:spPr>
      </p:pic>
      <p:pic>
        <p:nvPicPr>
          <p:cNvPr id="16"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69739" y="377825"/>
            <a:ext cx="738525" cy="522000"/>
          </a:xfrm>
          <a:prstGeom prst="rect">
            <a:avLst/>
          </a:prstGeom>
        </p:spPr>
      </p:pic>
      <p:sp>
        <p:nvSpPr>
          <p:cNvPr id="17"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1706477"/>
            <a:ext cx="5627171" cy="808123"/>
          </a:xfrm>
        </p:spPr>
        <p:txBody>
          <a:bodyPr anchor="t" anchorCtr="0">
            <a:noAutofit/>
          </a:bodyPr>
          <a:lstStyle>
            <a:lvl1pPr algn="l">
              <a:lnSpc>
                <a:spcPts val="6000"/>
              </a:lnSpc>
              <a:defRPr sz="4000">
                <a:solidFill>
                  <a:srgbClr val="004050"/>
                </a:solidFill>
              </a:defRPr>
            </a:lvl1pPr>
          </a:lstStyle>
          <a:p>
            <a:r>
              <a:rPr lang="en-US" noProof="0"/>
              <a:t>Meet &amp; Greet</a:t>
            </a:r>
            <a:endParaRPr lang="en-GB" noProof="0"/>
          </a:p>
        </p:txBody>
      </p:sp>
      <p:sp>
        <p:nvSpPr>
          <p:cNvPr id="18" name="Text Placeholder 3"/>
          <p:cNvSpPr>
            <a:spLocks noGrp="1"/>
          </p:cNvSpPr>
          <p:nvPr>
            <p:ph type="body" sz="quarter" idx="10" hasCustomPrompt="1"/>
          </p:nvPr>
        </p:nvSpPr>
        <p:spPr>
          <a:xfrm>
            <a:off x="384785" y="2757463"/>
            <a:ext cx="4679121" cy="709613"/>
          </a:xfrm>
        </p:spPr>
        <p:txBody>
          <a:bodyPr/>
          <a:lstStyle>
            <a:lvl1pPr>
              <a:lnSpc>
                <a:spcPct val="100000"/>
              </a:lnSpc>
              <a:defRPr b="1" baseline="0"/>
            </a:lvl1pPr>
          </a:lstStyle>
          <a:p>
            <a:pPr lvl="0"/>
            <a:r>
              <a:rPr lang="en-US"/>
              <a:t>Click to edit instructions</a:t>
            </a:r>
          </a:p>
        </p:txBody>
      </p:sp>
    </p:spTree>
    <p:extLst>
      <p:ext uri="{BB962C8B-B14F-4D97-AF65-F5344CB8AC3E}">
        <p14:creationId xmlns:p14="http://schemas.microsoft.com/office/powerpoint/2010/main" val="4045959733"/>
      </p:ext>
    </p:extLst>
  </p:cSld>
  <p:clrMapOvr>
    <a:masterClrMapping/>
  </p:clrMapOvr>
  <p:extLst>
    <p:ext uri="{DCECCB84-F9BA-43D5-87BE-67443E8EF086}">
      <p15:sldGuideLst xmlns:p15="http://schemas.microsoft.com/office/powerpoint/2012/main">
        <p15:guide id="1" pos="3840" userDrawn="1">
          <p15:clr>
            <a:srgbClr val="FBAE40"/>
          </p15:clr>
        </p15:guide>
        <p15:guide id="2" orient="horz" pos="1457" userDrawn="1">
          <p15:clr>
            <a:srgbClr val="FBAE40"/>
          </p15:clr>
        </p15:guide>
        <p15:guide id="3" orient="horz" pos="3635" userDrawn="1">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Section Divider_03">
    <p:bg>
      <p:bgPr>
        <a:solidFill>
          <a:schemeClr val="accent4"/>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2334828"/>
            <a:ext cx="5627171" cy="1828801"/>
          </a:xfrm>
        </p:spPr>
        <p:txBody>
          <a:bodyPr anchor="b" anchorCtr="0">
            <a:noAutofit/>
          </a:bodyPr>
          <a:lstStyle>
            <a:lvl1pPr algn="l">
              <a:lnSpc>
                <a:spcPts val="6000"/>
              </a:lnSpc>
              <a:defRPr sz="4000" cap="all" baseline="0">
                <a:solidFill>
                  <a:schemeClr val="accent3"/>
                </a:solidFill>
              </a:defRPr>
            </a:lvl1pPr>
          </a:lstStyle>
          <a:p>
            <a:r>
              <a:rPr lang="en-US" noProof="0"/>
              <a:t>CLICK TO EDIT TITLE</a:t>
            </a:r>
            <a:endParaRPr lang="en-GB" noProof="0"/>
          </a:p>
        </p:txBody>
      </p:sp>
      <p:grpSp>
        <p:nvGrpSpPr>
          <p:cNvPr id="19" name="Group 18">
            <a:extLst>
              <a:ext uri="{FF2B5EF4-FFF2-40B4-BE49-F238E27FC236}">
                <a16:creationId xmlns:a16="http://schemas.microsoft.com/office/drawing/2014/main" id="{0620F3F7-97AF-B146-9607-EBE029AF2969}"/>
              </a:ext>
            </a:extLst>
          </p:cNvPr>
          <p:cNvGrpSpPr/>
          <p:nvPr userDrawn="1"/>
        </p:nvGrpSpPr>
        <p:grpSpPr>
          <a:xfrm>
            <a:off x="-15598" y="2769835"/>
            <a:ext cx="9506731" cy="4129712"/>
            <a:chOff x="1797250" y="3059102"/>
            <a:chExt cx="1632958" cy="495300"/>
          </a:xfrm>
          <a:solidFill>
            <a:schemeClr val="accent3"/>
          </a:solidFill>
        </p:grpSpPr>
        <p:sp>
          <p:nvSpPr>
            <p:cNvPr id="20" name="Freeform 19">
              <a:extLst>
                <a:ext uri="{FF2B5EF4-FFF2-40B4-BE49-F238E27FC236}">
                  <a16:creationId xmlns:a16="http://schemas.microsoft.com/office/drawing/2014/main" id="{CA21023A-474B-0144-A46E-6891F7EACBA3}"/>
                </a:ext>
              </a:extLst>
            </p:cNvPr>
            <p:cNvSpPr/>
            <p:nvPr/>
          </p:nvSpPr>
          <p:spPr>
            <a:xfrm>
              <a:off x="3074608" y="3059102"/>
              <a:ext cx="355600" cy="495300"/>
            </a:xfrm>
            <a:custGeom>
              <a:avLst/>
              <a:gdLst>
                <a:gd name="connsiteX0" fmla="*/ 0 w 355600"/>
                <a:gd name="connsiteY0" fmla="*/ 137 h 495300"/>
                <a:gd name="connsiteX1" fmla="*/ 125667 w 355600"/>
                <a:gd name="connsiteY1" fmla="*/ 211148 h 495300"/>
                <a:gd name="connsiteX2" fmla="*/ 0 w 355600"/>
                <a:gd name="connsiteY2" fmla="*/ 211148 h 495300"/>
                <a:gd name="connsiteX3" fmla="*/ 0 w 355600"/>
                <a:gd name="connsiteY3" fmla="*/ 287792 h 495300"/>
                <a:gd name="connsiteX4" fmla="*/ 125730 w 355600"/>
                <a:gd name="connsiteY4" fmla="*/ 287792 h 495300"/>
                <a:gd name="connsiteX5" fmla="*/ 317 w 355600"/>
                <a:gd name="connsiteY5" fmla="*/ 498358 h 495300"/>
                <a:gd name="connsiteX6" fmla="*/ 49022 w 355600"/>
                <a:gd name="connsiteY6" fmla="*/ 498358 h 495300"/>
                <a:gd name="connsiteX7" fmla="*/ 59627 w 355600"/>
                <a:gd name="connsiteY7" fmla="*/ 492961 h 495300"/>
                <a:gd name="connsiteX8" fmla="*/ 284036 w 355600"/>
                <a:gd name="connsiteY8" fmla="*/ 300746 h 495300"/>
                <a:gd name="connsiteX9" fmla="*/ 350583 w 355600"/>
                <a:gd name="connsiteY9" fmla="*/ 271727 h 495300"/>
                <a:gd name="connsiteX10" fmla="*/ 359410 w 355600"/>
                <a:gd name="connsiteY10" fmla="*/ 259027 h 495300"/>
                <a:gd name="connsiteX11" fmla="*/ 359410 w 355600"/>
                <a:gd name="connsiteY11" fmla="*/ 236040 h 495300"/>
                <a:gd name="connsiteX12" fmla="*/ 353886 w 355600"/>
                <a:gd name="connsiteY12" fmla="*/ 227658 h 495300"/>
                <a:gd name="connsiteX13" fmla="*/ 310007 w 355600"/>
                <a:gd name="connsiteY13" fmla="*/ 209624 h 495300"/>
                <a:gd name="connsiteX14" fmla="*/ 167005 w 355600"/>
                <a:gd name="connsiteY14" fmla="*/ 122248 h 495300"/>
                <a:gd name="connsiteX15" fmla="*/ 59055 w 355600"/>
                <a:gd name="connsiteY15" fmla="*/ 5027 h 495300"/>
                <a:gd name="connsiteX16" fmla="*/ 52705 w 355600"/>
                <a:gd name="connsiteY16" fmla="*/ 264 h 495300"/>
                <a:gd name="connsiteX17" fmla="*/ 0 w 355600"/>
                <a:gd name="connsiteY17" fmla="*/ 137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5600" h="495300">
                  <a:moveTo>
                    <a:pt x="0" y="137"/>
                  </a:moveTo>
                  <a:cubicBezTo>
                    <a:pt x="26861" y="79512"/>
                    <a:pt x="69850" y="147648"/>
                    <a:pt x="125667" y="211148"/>
                  </a:cubicBezTo>
                  <a:lnTo>
                    <a:pt x="0" y="211148"/>
                  </a:lnTo>
                  <a:lnTo>
                    <a:pt x="0" y="287792"/>
                  </a:lnTo>
                  <a:lnTo>
                    <a:pt x="125730" y="287792"/>
                  </a:lnTo>
                  <a:cubicBezTo>
                    <a:pt x="70295" y="350784"/>
                    <a:pt x="27051" y="419110"/>
                    <a:pt x="317" y="498358"/>
                  </a:cubicBezTo>
                  <a:cubicBezTo>
                    <a:pt x="17463" y="498358"/>
                    <a:pt x="33274" y="498358"/>
                    <a:pt x="49022" y="498358"/>
                  </a:cubicBezTo>
                  <a:cubicBezTo>
                    <a:pt x="53300" y="498747"/>
                    <a:pt x="57423" y="496649"/>
                    <a:pt x="59627" y="492961"/>
                  </a:cubicBezTo>
                  <a:cubicBezTo>
                    <a:pt x="116948" y="410922"/>
                    <a:pt x="194164" y="344783"/>
                    <a:pt x="284036" y="300746"/>
                  </a:cubicBezTo>
                  <a:cubicBezTo>
                    <a:pt x="305626" y="289951"/>
                    <a:pt x="328486" y="280998"/>
                    <a:pt x="350583" y="271727"/>
                  </a:cubicBezTo>
                  <a:cubicBezTo>
                    <a:pt x="356933" y="269187"/>
                    <a:pt x="360236" y="266647"/>
                    <a:pt x="359410" y="259027"/>
                  </a:cubicBezTo>
                  <a:cubicBezTo>
                    <a:pt x="358838" y="251375"/>
                    <a:pt x="358838" y="243691"/>
                    <a:pt x="359410" y="236040"/>
                  </a:cubicBezTo>
                  <a:cubicBezTo>
                    <a:pt x="360020" y="232236"/>
                    <a:pt x="357622" y="228597"/>
                    <a:pt x="353886" y="227658"/>
                  </a:cubicBezTo>
                  <a:cubicBezTo>
                    <a:pt x="339154" y="221943"/>
                    <a:pt x="324485" y="216037"/>
                    <a:pt x="310007" y="209624"/>
                  </a:cubicBezTo>
                  <a:cubicBezTo>
                    <a:pt x="258591" y="187132"/>
                    <a:pt x="210481" y="157736"/>
                    <a:pt x="167005" y="122248"/>
                  </a:cubicBezTo>
                  <a:cubicBezTo>
                    <a:pt x="125940" y="88179"/>
                    <a:pt x="89633" y="48753"/>
                    <a:pt x="59055" y="5027"/>
                  </a:cubicBezTo>
                  <a:cubicBezTo>
                    <a:pt x="57595" y="2995"/>
                    <a:pt x="54991" y="264"/>
                    <a:pt x="52705" y="264"/>
                  </a:cubicBezTo>
                  <a:cubicBezTo>
                    <a:pt x="35623" y="-244"/>
                    <a:pt x="18542" y="137"/>
                    <a:pt x="0" y="137"/>
                  </a:cubicBezTo>
                  <a:close/>
                </a:path>
              </a:pathLst>
            </a:custGeom>
            <a:grpFill/>
            <a:ln w="6350" cap="flat">
              <a:noFill/>
              <a:prstDash val="solid"/>
              <a:miter/>
            </a:ln>
          </p:spPr>
          <p:txBody>
            <a:bodyPr rtlCol="0" anchor="ctr"/>
            <a:lstStyle/>
            <a:p>
              <a:endParaRPr lang="en-GB" sz="1351"/>
            </a:p>
          </p:txBody>
        </p:sp>
        <p:sp>
          <p:nvSpPr>
            <p:cNvPr id="21" name="Freeform 20">
              <a:extLst>
                <a:ext uri="{FF2B5EF4-FFF2-40B4-BE49-F238E27FC236}">
                  <a16:creationId xmlns:a16="http://schemas.microsoft.com/office/drawing/2014/main" id="{11125A82-9F1E-D544-A9D5-8EBBE0CE98CB}"/>
                </a:ext>
              </a:extLst>
            </p:cNvPr>
            <p:cNvSpPr/>
            <p:nvPr/>
          </p:nvSpPr>
          <p:spPr>
            <a:xfrm>
              <a:off x="2857184"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2" name="Freeform 21">
              <a:extLst>
                <a:ext uri="{FF2B5EF4-FFF2-40B4-BE49-F238E27FC236}">
                  <a16:creationId xmlns:a16="http://schemas.microsoft.com/office/drawing/2014/main" id="{61FA2485-BE37-EB43-82FC-44BC6A521F28}"/>
                </a:ext>
              </a:extLst>
            </p:cNvPr>
            <p:cNvSpPr/>
            <p:nvPr/>
          </p:nvSpPr>
          <p:spPr>
            <a:xfrm>
              <a:off x="2639443"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3" name="Freeform 22">
              <a:extLst>
                <a:ext uri="{FF2B5EF4-FFF2-40B4-BE49-F238E27FC236}">
                  <a16:creationId xmlns:a16="http://schemas.microsoft.com/office/drawing/2014/main" id="{1ABBAC25-9CFA-644F-9F7A-84C5F5E0F15B}"/>
                </a:ext>
              </a:extLst>
            </p:cNvPr>
            <p:cNvSpPr/>
            <p:nvPr/>
          </p:nvSpPr>
          <p:spPr>
            <a:xfrm>
              <a:off x="2423289"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4" name="Freeform 23">
              <a:extLst>
                <a:ext uri="{FF2B5EF4-FFF2-40B4-BE49-F238E27FC236}">
                  <a16:creationId xmlns:a16="http://schemas.microsoft.com/office/drawing/2014/main" id="{1ABBAC25-9CFA-644F-9F7A-84C5F5E0F15B}"/>
                </a:ext>
              </a:extLst>
            </p:cNvPr>
            <p:cNvSpPr/>
            <p:nvPr userDrawn="1"/>
          </p:nvSpPr>
          <p:spPr>
            <a:xfrm>
              <a:off x="2214610" y="3272845"/>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5" name="Freeform 24">
              <a:extLst>
                <a:ext uri="{FF2B5EF4-FFF2-40B4-BE49-F238E27FC236}">
                  <a16:creationId xmlns:a16="http://schemas.microsoft.com/office/drawing/2014/main" id="{1ABBAC25-9CFA-644F-9F7A-84C5F5E0F15B}"/>
                </a:ext>
              </a:extLst>
            </p:cNvPr>
            <p:cNvSpPr/>
            <p:nvPr userDrawn="1"/>
          </p:nvSpPr>
          <p:spPr>
            <a:xfrm>
              <a:off x="2005930" y="3275186"/>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6" name="Freeform 25">
              <a:extLst>
                <a:ext uri="{FF2B5EF4-FFF2-40B4-BE49-F238E27FC236}">
                  <a16:creationId xmlns:a16="http://schemas.microsoft.com/office/drawing/2014/main" id="{1ABBAC25-9CFA-644F-9F7A-84C5F5E0F15B}"/>
                </a:ext>
              </a:extLst>
            </p:cNvPr>
            <p:cNvSpPr/>
            <p:nvPr userDrawn="1"/>
          </p:nvSpPr>
          <p:spPr>
            <a:xfrm>
              <a:off x="1797250" y="3277527"/>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grpSp>
      <p:pic>
        <p:nvPicPr>
          <p:cNvPr id="15"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193808245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Section Divider_04">
    <p:bg>
      <p:bgPr>
        <a:solidFill>
          <a:schemeClr val="accent4"/>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4" y="2683934"/>
            <a:ext cx="5619141" cy="1905823"/>
          </a:xfrm>
        </p:spPr>
        <p:txBody>
          <a:bodyPr anchor="t" anchorCtr="0">
            <a:noAutofit/>
          </a:bodyPr>
          <a:lstStyle>
            <a:lvl1pPr algn="l">
              <a:lnSpc>
                <a:spcPts val="6000"/>
              </a:lnSpc>
              <a:defRPr sz="4000" cap="all" baseline="0">
                <a:solidFill>
                  <a:schemeClr val="accent3"/>
                </a:solidFill>
              </a:defRPr>
            </a:lvl1pPr>
          </a:lstStyle>
          <a:p>
            <a:r>
              <a:rPr lang="en-US" noProof="0"/>
              <a:t>CLICK TO EDIT TITLE</a:t>
            </a:r>
            <a:endParaRPr lang="en-GB" noProof="0"/>
          </a:p>
        </p:txBody>
      </p:sp>
      <p:sp>
        <p:nvSpPr>
          <p:cNvPr id="13" name="Freeform 12">
            <a:extLst>
              <a:ext uri="{FF2B5EF4-FFF2-40B4-BE49-F238E27FC236}">
                <a16:creationId xmlns:a16="http://schemas.microsoft.com/office/drawing/2014/main" id="{5D4E77AD-4E3B-4C4C-B2E4-D1513A99EF68}"/>
              </a:ext>
            </a:extLst>
          </p:cNvPr>
          <p:cNvSpPr/>
          <p:nvPr userDrawn="1"/>
        </p:nvSpPr>
        <p:spPr>
          <a:xfrm>
            <a:off x="3892133" y="1"/>
            <a:ext cx="6522287" cy="3665940"/>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accent3"/>
          </a:solidFill>
          <a:ln w="6350" cap="flat">
            <a:noFill/>
            <a:prstDash val="solid"/>
            <a:miter/>
          </a:ln>
        </p:spPr>
        <p:txBody>
          <a:bodyPr rtlCol="0" anchor="ctr"/>
          <a:lstStyle/>
          <a:p>
            <a:endParaRPr lang="en-GB" sz="1351"/>
          </a:p>
        </p:txBody>
      </p:sp>
      <p:sp>
        <p:nvSpPr>
          <p:cNvPr id="2" name="Rectangle 1"/>
          <p:cNvSpPr/>
          <p:nvPr userDrawn="1"/>
        </p:nvSpPr>
        <p:spPr>
          <a:xfrm>
            <a:off x="2" y="1562471"/>
            <a:ext cx="8120063" cy="579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84489429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Section Divider_05">
    <p:bg>
      <p:bgPr>
        <a:solidFill>
          <a:schemeClr val="accent4"/>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2334828"/>
            <a:ext cx="5627171" cy="1828801"/>
          </a:xfrm>
        </p:spPr>
        <p:txBody>
          <a:bodyPr anchor="b" anchorCtr="0">
            <a:noAutofit/>
          </a:bodyPr>
          <a:lstStyle>
            <a:lvl1pPr algn="l">
              <a:lnSpc>
                <a:spcPts val="6000"/>
              </a:lnSpc>
              <a:defRPr sz="4000" cap="all" baseline="0">
                <a:solidFill>
                  <a:schemeClr val="accent3"/>
                </a:solidFill>
              </a:defRPr>
            </a:lvl1pPr>
          </a:lstStyle>
          <a:p>
            <a:r>
              <a:rPr lang="en-US" noProof="0"/>
              <a:t>CLICK TO EDIT TITLE</a:t>
            </a:r>
            <a:endParaRPr lang="en-GB" noProof="0"/>
          </a:p>
        </p:txBody>
      </p:sp>
      <p:pic>
        <p:nvPicPr>
          <p:cNvPr id="15"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2" name="Freeform 11">
            <a:extLst>
              <a:ext uri="{FF2B5EF4-FFF2-40B4-BE49-F238E27FC236}">
                <a16:creationId xmlns:a16="http://schemas.microsoft.com/office/drawing/2014/main" id="{FB11C077-9A8E-2F4A-B187-45707B1D3828}"/>
              </a:ext>
            </a:extLst>
          </p:cNvPr>
          <p:cNvSpPr/>
          <p:nvPr userDrawn="1"/>
        </p:nvSpPr>
        <p:spPr>
          <a:xfrm>
            <a:off x="-100361" y="2216289"/>
            <a:ext cx="11411496" cy="5526323"/>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accent3"/>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826969540"/>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Section Divider_06">
    <p:bg>
      <p:bgPr>
        <a:solidFill>
          <a:schemeClr val="accent4"/>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4" y="3342302"/>
            <a:ext cx="5619141" cy="1905823"/>
          </a:xfrm>
        </p:spPr>
        <p:txBody>
          <a:bodyPr anchor="t" anchorCtr="0">
            <a:noAutofit/>
          </a:bodyPr>
          <a:lstStyle>
            <a:lvl1pPr algn="l">
              <a:lnSpc>
                <a:spcPts val="6000"/>
              </a:lnSpc>
              <a:defRPr sz="4000" cap="all" baseline="0">
                <a:solidFill>
                  <a:schemeClr val="accent3"/>
                </a:solidFill>
              </a:defRPr>
            </a:lvl1pPr>
          </a:lstStyle>
          <a:p>
            <a:r>
              <a:rPr lang="en-US" noProof="0"/>
              <a:t>CLICK TO EDIT TITLE</a:t>
            </a:r>
            <a:endParaRPr lang="en-GB" noProof="0"/>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6" name="object 3">
            <a:extLst>
              <a:ext uri="{FF2B5EF4-FFF2-40B4-BE49-F238E27FC236}">
                <a16:creationId xmlns:a16="http://schemas.microsoft.com/office/drawing/2014/main" id="{3B8D502C-1FF9-3D42-ACFF-5BBCD5236A27}"/>
              </a:ext>
            </a:extLst>
          </p:cNvPr>
          <p:cNvSpPr/>
          <p:nvPr userDrawn="1"/>
        </p:nvSpPr>
        <p:spPr>
          <a:xfrm>
            <a:off x="0" y="1"/>
            <a:ext cx="11808125" cy="4657785"/>
          </a:xfrm>
          <a:custGeom>
            <a:avLst/>
            <a:gdLst/>
            <a:ahLst/>
            <a:cxnLst/>
            <a:rect l="l" t="t" r="r" b="b"/>
            <a:pathLst>
              <a:path w="15645765" h="6171565">
                <a:moveTo>
                  <a:pt x="12954792" y="0"/>
                </a:moveTo>
                <a:lnTo>
                  <a:pt x="9989330" y="0"/>
                </a:lnTo>
                <a:lnTo>
                  <a:pt x="11612737" y="1621505"/>
                </a:lnTo>
                <a:lnTo>
                  <a:pt x="11603898" y="1638231"/>
                </a:lnTo>
                <a:lnTo>
                  <a:pt x="0" y="1638231"/>
                </a:lnTo>
                <a:lnTo>
                  <a:pt x="0" y="3701600"/>
                </a:lnTo>
                <a:lnTo>
                  <a:pt x="11623393" y="3701600"/>
                </a:lnTo>
                <a:lnTo>
                  <a:pt x="9157358" y="6164994"/>
                </a:lnTo>
                <a:lnTo>
                  <a:pt x="9229199" y="6169201"/>
                </a:lnTo>
                <a:lnTo>
                  <a:pt x="9246778" y="6169604"/>
                </a:lnTo>
                <a:lnTo>
                  <a:pt x="12044487" y="6171255"/>
                </a:lnTo>
                <a:lnTo>
                  <a:pt x="12085365" y="6167625"/>
                </a:lnTo>
                <a:lnTo>
                  <a:pt x="12120998" y="6156469"/>
                </a:lnTo>
                <a:lnTo>
                  <a:pt x="12153240" y="6137640"/>
                </a:lnTo>
                <a:lnTo>
                  <a:pt x="12183945" y="6110993"/>
                </a:lnTo>
                <a:lnTo>
                  <a:pt x="15546143" y="2748262"/>
                </a:lnTo>
                <a:lnTo>
                  <a:pt x="15566761" y="2730440"/>
                </a:lnTo>
                <a:lnTo>
                  <a:pt x="15590311" y="2713899"/>
                </a:lnTo>
                <a:lnTo>
                  <a:pt x="15616627" y="2696820"/>
                </a:lnTo>
                <a:lnTo>
                  <a:pt x="15645546" y="2677383"/>
                </a:lnTo>
                <a:lnTo>
                  <a:pt x="15617183" y="2654144"/>
                </a:lnTo>
                <a:lnTo>
                  <a:pt x="15594873" y="2636172"/>
                </a:lnTo>
                <a:lnTo>
                  <a:pt x="15577002" y="2621305"/>
                </a:lnTo>
                <a:lnTo>
                  <a:pt x="15561955" y="2607381"/>
                </a:lnTo>
                <a:lnTo>
                  <a:pt x="12954792" y="0"/>
                </a:lnTo>
                <a:close/>
              </a:path>
            </a:pathLst>
          </a:custGeom>
          <a:solidFill>
            <a:schemeClr val="accent3"/>
          </a:solidFill>
        </p:spPr>
        <p:txBody>
          <a:bodyPr wrap="square" lIns="0" tIns="0" rIns="0" bIns="0" rtlCol="0"/>
          <a:lstStyle/>
          <a:p>
            <a:endParaRPr sz="1029"/>
          </a:p>
        </p:txBody>
      </p:sp>
    </p:spTree>
    <p:extLst>
      <p:ext uri="{BB962C8B-B14F-4D97-AF65-F5344CB8AC3E}">
        <p14:creationId xmlns:p14="http://schemas.microsoft.com/office/powerpoint/2010/main" val="79220496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1">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8" name="Text Placeholder 2"/>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a:t>
            </a:r>
            <a:br>
              <a:rPr lang="en-US"/>
            </a:br>
            <a:r>
              <a:rPr lang="en-US"/>
              <a:t>edit slide title</a:t>
            </a:r>
          </a:p>
        </p:txBody>
      </p:sp>
      <p:sp>
        <p:nvSpPr>
          <p:cNvPr id="9" name="Text Placeholder 4"/>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GB"/>
              <a:t>Second level</a:t>
            </a:r>
          </a:p>
          <a:p>
            <a:pPr lvl="1"/>
            <a:r>
              <a:rPr lang="en-GB"/>
              <a:t>Third level</a:t>
            </a:r>
          </a:p>
          <a:p>
            <a:pPr lvl="1"/>
            <a:r>
              <a:rPr lang="en-GB"/>
              <a:t>Fourth level</a:t>
            </a:r>
          </a:p>
          <a:p>
            <a:pPr lvl="1"/>
            <a:r>
              <a:rPr lang="en-GB"/>
              <a:t>Fifth level</a:t>
            </a:r>
          </a:p>
        </p:txBody>
      </p:sp>
      <p:sp>
        <p:nvSpPr>
          <p:cNvPr id="21" name="Freeform 20">
            <a:extLst>
              <a:ext uri="{FF2B5EF4-FFF2-40B4-BE49-F238E27FC236}">
                <a16:creationId xmlns:a16="http://schemas.microsoft.com/office/drawing/2014/main" id="{61FA821A-0A50-424D-A225-45CEE1614094}"/>
              </a:ext>
            </a:extLst>
          </p:cNvPr>
          <p:cNvSpPr/>
          <p:nvPr userDrawn="1"/>
        </p:nvSpPr>
        <p:spPr>
          <a:xfrm>
            <a:off x="417802" y="4499269"/>
            <a:ext cx="4001620" cy="1963059"/>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accent3"/>
          </a:solidFill>
          <a:ln w="6350" cap="flat">
            <a:noFill/>
            <a:prstDash val="solid"/>
            <a:miter/>
          </a:ln>
        </p:spPr>
        <p:txBody>
          <a:bodyPr rtlCol="0" anchor="ctr"/>
          <a:lstStyle/>
          <a:p>
            <a:endParaRPr lang="en-GB" sz="1351"/>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Tree>
    <p:extLst>
      <p:ext uri="{BB962C8B-B14F-4D97-AF65-F5344CB8AC3E}">
        <p14:creationId xmlns:p14="http://schemas.microsoft.com/office/powerpoint/2010/main" val="3602843764"/>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2">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8" name="Text Placeholder 2"/>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a:t>
            </a:r>
            <a:br>
              <a:rPr lang="en-US"/>
            </a:br>
            <a:r>
              <a:rPr lang="en-US"/>
              <a:t>edit slide title</a:t>
            </a:r>
          </a:p>
        </p:txBody>
      </p:sp>
      <p:pic>
        <p:nvPicPr>
          <p:cNvPr id="14"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Freeform 9">
            <a:extLst>
              <a:ext uri="{FF2B5EF4-FFF2-40B4-BE49-F238E27FC236}">
                <a16:creationId xmlns:a16="http://schemas.microsoft.com/office/drawing/2014/main" id="{5D4E77AD-4E3B-4C4C-B2E4-D1513A99EF68}"/>
              </a:ext>
            </a:extLst>
          </p:cNvPr>
          <p:cNvSpPr/>
          <p:nvPr userDrawn="1"/>
        </p:nvSpPr>
        <p:spPr>
          <a:xfrm>
            <a:off x="495142" y="4535883"/>
            <a:ext cx="3926984" cy="1926445"/>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accent3"/>
          </a:solidFill>
          <a:ln w="6350" cap="flat">
            <a:noFill/>
            <a:prstDash val="solid"/>
            <a:miter/>
          </a:ln>
        </p:spPr>
        <p:txBody>
          <a:bodyPr rtlCol="0" anchor="ctr"/>
          <a:lstStyle/>
          <a:p>
            <a:endParaRPr lang="en-GB" sz="1351"/>
          </a:p>
        </p:txBody>
      </p:sp>
      <p:sp>
        <p:nvSpPr>
          <p:cNvPr id="11"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6" name="Text Placeholder 4">
            <a:extLst>
              <a:ext uri="{FF2B5EF4-FFF2-40B4-BE49-F238E27FC236}">
                <a16:creationId xmlns:a16="http://schemas.microsoft.com/office/drawing/2014/main" id="{C31A1520-9762-9D4E-B7A4-3C5D710384B3}"/>
              </a:ext>
            </a:extLst>
          </p:cNvPr>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GB"/>
              <a:t>Second level</a:t>
            </a:r>
          </a:p>
          <a:p>
            <a:pPr lvl="1"/>
            <a:r>
              <a:rPr lang="en-GB"/>
              <a:t>Third level</a:t>
            </a:r>
          </a:p>
          <a:p>
            <a:pPr lvl="1"/>
            <a:r>
              <a:rPr lang="en-GB"/>
              <a:t>Fourth level</a:t>
            </a:r>
          </a:p>
          <a:p>
            <a:pPr lvl="1"/>
            <a:r>
              <a:rPr lang="en-GB"/>
              <a:t>Fifth level</a:t>
            </a:r>
          </a:p>
        </p:txBody>
      </p:sp>
      <p:sp>
        <p:nvSpPr>
          <p:cNvPr id="18" name="Rectangle 17">
            <a:extLst>
              <a:ext uri="{FF2B5EF4-FFF2-40B4-BE49-F238E27FC236}">
                <a16:creationId xmlns:a16="http://schemas.microsoft.com/office/drawing/2014/main" id="{2337B3A4-A397-5342-874C-2D7CDECCB652}"/>
              </a:ext>
            </a:extLst>
          </p:cNvPr>
          <p:cNvSpPr/>
          <p:nvPr userDrawn="1"/>
        </p:nvSpPr>
        <p:spPr>
          <a:xfrm>
            <a:off x="-1" y="5361887"/>
            <a:ext cx="738525" cy="2988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908356648"/>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3">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1" name="Freeform 10">
            <a:extLst>
              <a:ext uri="{FF2B5EF4-FFF2-40B4-BE49-F238E27FC236}">
                <a16:creationId xmlns:a16="http://schemas.microsoft.com/office/drawing/2014/main" id="{36DE376F-0276-8A49-B76E-60C033C37B7D}"/>
              </a:ext>
            </a:extLst>
          </p:cNvPr>
          <p:cNvSpPr/>
          <p:nvPr userDrawn="1"/>
        </p:nvSpPr>
        <p:spPr>
          <a:xfrm>
            <a:off x="1083384" y="4112788"/>
            <a:ext cx="3265376" cy="3714803"/>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chemeClr val="accent3"/>
          </a:solidFill>
          <a:ln w="6350" cap="flat">
            <a:noFill/>
            <a:prstDash val="solid"/>
            <a:miter/>
          </a:ln>
        </p:spPr>
        <p:txBody>
          <a:bodyPr rtlCol="0" anchor="ctr"/>
          <a:lstStyle/>
          <a:p>
            <a:endParaRPr lang="en-GB"/>
          </a:p>
        </p:txBody>
      </p:sp>
      <p:sp>
        <p:nvSpPr>
          <p:cNvPr id="8" name="Text Placeholder 2">
            <a:extLst>
              <a:ext uri="{FF2B5EF4-FFF2-40B4-BE49-F238E27FC236}">
                <a16:creationId xmlns:a16="http://schemas.microsoft.com/office/drawing/2014/main" id="{7B790C94-38C6-124E-A068-B27EBBE704DE}"/>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a:t>
            </a:r>
            <a:br>
              <a:rPr lang="en-US"/>
            </a:br>
            <a:r>
              <a:rPr lang="en-US"/>
              <a:t>edit slide title</a:t>
            </a:r>
          </a:p>
        </p:txBody>
      </p:sp>
      <p:sp>
        <p:nvSpPr>
          <p:cNvPr id="12" name="Text Placeholder 4">
            <a:extLst>
              <a:ext uri="{FF2B5EF4-FFF2-40B4-BE49-F238E27FC236}">
                <a16:creationId xmlns:a16="http://schemas.microsoft.com/office/drawing/2014/main" id="{42CBA93B-AD8D-FC4A-90F2-CE0DB38011E0}"/>
              </a:ext>
            </a:extLst>
          </p:cNvPr>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GB"/>
              <a:t>Second level</a:t>
            </a:r>
          </a:p>
          <a:p>
            <a:pPr lvl="1"/>
            <a:r>
              <a:rPr lang="en-GB"/>
              <a:t>Third level</a:t>
            </a:r>
          </a:p>
          <a:p>
            <a:pPr lvl="1"/>
            <a:r>
              <a:rPr lang="en-GB"/>
              <a:t>Fourth level</a:t>
            </a:r>
          </a:p>
          <a:p>
            <a:pPr lvl="1"/>
            <a:r>
              <a:rPr lang="en-GB"/>
              <a:t>Fifth level</a:t>
            </a:r>
          </a:p>
        </p:txBody>
      </p:sp>
      <p:pic>
        <p:nvPicPr>
          <p:cNvPr id="13" name="Graphic 31">
            <a:extLst>
              <a:ext uri="{FF2B5EF4-FFF2-40B4-BE49-F238E27FC236}">
                <a16:creationId xmlns:a16="http://schemas.microsoft.com/office/drawing/2014/main" id="{5D69E953-4DB2-B941-B4AE-DF2DF1970A5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4195826452"/>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4">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7" name="Text Placeholder 4"/>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sp>
        <p:nvSpPr>
          <p:cNvPr id="9" name="Freeform 8">
            <a:extLst>
              <a:ext uri="{FF2B5EF4-FFF2-40B4-BE49-F238E27FC236}">
                <a16:creationId xmlns:a16="http://schemas.microsoft.com/office/drawing/2014/main" id="{35B5D0DF-4895-DB4F-85D9-C3FFDE55B8C8}"/>
              </a:ext>
            </a:extLst>
          </p:cNvPr>
          <p:cNvSpPr/>
          <p:nvPr userDrawn="1"/>
        </p:nvSpPr>
        <p:spPr>
          <a:xfrm>
            <a:off x="384784" y="4743413"/>
            <a:ext cx="4136901" cy="1728688"/>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chemeClr val="accent4"/>
          </a:solidFill>
          <a:ln w="6350" cap="flat">
            <a:noFill/>
            <a:prstDash val="solid"/>
            <a:miter/>
          </a:ln>
        </p:spPr>
        <p:txBody>
          <a:bodyPr rtlCol="0" anchor="ctr"/>
          <a:lstStyle/>
          <a:p>
            <a:endParaRPr lang="en-GB" sz="1351"/>
          </a:p>
        </p:txBody>
      </p:sp>
      <p:sp>
        <p:nvSpPr>
          <p:cNvPr id="10"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3" name="Text Placeholder 2">
            <a:extLst>
              <a:ext uri="{FF2B5EF4-FFF2-40B4-BE49-F238E27FC236}">
                <a16:creationId xmlns:a16="http://schemas.microsoft.com/office/drawing/2014/main" id="{F37A16D5-89FE-3B4E-BA82-DFEE96CEA3E9}"/>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a:t>
            </a:r>
            <a:br>
              <a:rPr lang="en-US"/>
            </a:br>
            <a:r>
              <a:rPr lang="en-US"/>
              <a:t>edit slide title</a:t>
            </a:r>
          </a:p>
        </p:txBody>
      </p:sp>
      <p:pic>
        <p:nvPicPr>
          <p:cNvPr id="14" name="Graphic 31">
            <a:extLst>
              <a:ext uri="{FF2B5EF4-FFF2-40B4-BE49-F238E27FC236}">
                <a16:creationId xmlns:a16="http://schemas.microsoft.com/office/drawing/2014/main" id="{B3164A13-D2CE-5342-8D75-2ADD2934967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677159320"/>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5">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7" name="Text Placeholder 4"/>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sp>
        <p:nvSpPr>
          <p:cNvPr id="13" name="Freeform 12">
            <a:extLst>
              <a:ext uri="{FF2B5EF4-FFF2-40B4-BE49-F238E27FC236}">
                <a16:creationId xmlns:a16="http://schemas.microsoft.com/office/drawing/2014/main" id="{DF3D0604-3EEB-7547-A86F-8B3EFC40A3EC}"/>
              </a:ext>
            </a:extLst>
          </p:cNvPr>
          <p:cNvSpPr/>
          <p:nvPr userDrawn="1"/>
        </p:nvSpPr>
        <p:spPr>
          <a:xfrm>
            <a:off x="384784" y="4504759"/>
            <a:ext cx="4321328" cy="1964632"/>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chemeClr val="accent4"/>
          </a:solidFill>
          <a:ln w="6350" cap="flat">
            <a:noFill/>
            <a:prstDash val="solid"/>
            <a:miter/>
          </a:ln>
        </p:spPr>
        <p:txBody>
          <a:bodyPr rtlCol="0" anchor="ctr"/>
          <a:lstStyle/>
          <a:p>
            <a:endParaRPr lang="en-GB" sz="1351"/>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2" name="Text Placeholder 2">
            <a:extLst>
              <a:ext uri="{FF2B5EF4-FFF2-40B4-BE49-F238E27FC236}">
                <a16:creationId xmlns:a16="http://schemas.microsoft.com/office/drawing/2014/main" id="{CC14CCF0-8BA3-264F-9F0E-ECBF2D299989}"/>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a:t>
            </a:r>
            <a:br>
              <a:rPr lang="en-US"/>
            </a:br>
            <a:r>
              <a:rPr lang="en-US"/>
              <a:t>edit slide title</a:t>
            </a:r>
          </a:p>
        </p:txBody>
      </p:sp>
      <p:pic>
        <p:nvPicPr>
          <p:cNvPr id="14" name="Graphic 31">
            <a:extLst>
              <a:ext uri="{FF2B5EF4-FFF2-40B4-BE49-F238E27FC236}">
                <a16:creationId xmlns:a16="http://schemas.microsoft.com/office/drawing/2014/main" id="{41CD3697-753A-0647-9FAB-C202C65A37F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997571525"/>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6">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6" name="Text Placeholder 4">
            <a:extLst>
              <a:ext uri="{FF2B5EF4-FFF2-40B4-BE49-F238E27FC236}">
                <a16:creationId xmlns:a16="http://schemas.microsoft.com/office/drawing/2014/main" id="{D8A86F5A-A513-9341-866D-7D9CDC08496B}"/>
              </a:ext>
            </a:extLst>
          </p:cNvPr>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grpSp>
        <p:nvGrpSpPr>
          <p:cNvPr id="18" name="Group 17">
            <a:extLst>
              <a:ext uri="{FF2B5EF4-FFF2-40B4-BE49-F238E27FC236}">
                <a16:creationId xmlns:a16="http://schemas.microsoft.com/office/drawing/2014/main" id="{6583914F-58FB-B34E-8161-C66E669476AF}"/>
              </a:ext>
            </a:extLst>
          </p:cNvPr>
          <p:cNvGrpSpPr/>
          <p:nvPr userDrawn="1"/>
        </p:nvGrpSpPr>
        <p:grpSpPr>
          <a:xfrm>
            <a:off x="-562704" y="4391077"/>
            <a:ext cx="5338709" cy="2177830"/>
            <a:chOff x="-2229" y="2361812"/>
            <a:chExt cx="11067619" cy="4514835"/>
          </a:xfrm>
          <a:solidFill>
            <a:schemeClr val="accent4"/>
          </a:solidFill>
        </p:grpSpPr>
        <p:sp>
          <p:nvSpPr>
            <p:cNvPr id="19" name="Freeform 18">
              <a:extLst>
                <a:ext uri="{FF2B5EF4-FFF2-40B4-BE49-F238E27FC236}">
                  <a16:creationId xmlns:a16="http://schemas.microsoft.com/office/drawing/2014/main" id="{E1FD4820-850C-3047-9711-AD5DD789A3DD}"/>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20" name="Freeform 19">
              <a:extLst>
                <a:ext uri="{FF2B5EF4-FFF2-40B4-BE49-F238E27FC236}">
                  <a16:creationId xmlns:a16="http://schemas.microsoft.com/office/drawing/2014/main" id="{E3AE8E64-5267-3141-A055-FBE33FE8BF5B}"/>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1" name="Freeform 20">
              <a:extLst>
                <a:ext uri="{FF2B5EF4-FFF2-40B4-BE49-F238E27FC236}">
                  <a16:creationId xmlns:a16="http://schemas.microsoft.com/office/drawing/2014/main" id="{A4413C9C-C76C-B642-B162-F8DBD3B14B9D}"/>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sp>
        <p:nvSpPr>
          <p:cNvPr id="12" name="Text Placeholder 2">
            <a:extLst>
              <a:ext uri="{FF2B5EF4-FFF2-40B4-BE49-F238E27FC236}">
                <a16:creationId xmlns:a16="http://schemas.microsoft.com/office/drawing/2014/main" id="{5A5CFF8B-1DAA-6C49-BE97-25191944300E}"/>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a:t>
            </a:r>
            <a:br>
              <a:rPr lang="en-US"/>
            </a:br>
            <a:r>
              <a:rPr lang="en-US"/>
              <a:t>edit slide title</a:t>
            </a:r>
          </a:p>
        </p:txBody>
      </p:sp>
      <p:pic>
        <p:nvPicPr>
          <p:cNvPr id="13" name="Graphic 31">
            <a:extLst>
              <a:ext uri="{FF2B5EF4-FFF2-40B4-BE49-F238E27FC236}">
                <a16:creationId xmlns:a16="http://schemas.microsoft.com/office/drawing/2014/main" id="{F0A764D6-0F7D-EB44-A897-7F9C735CB5F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240780324"/>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_Meet &amp; Greet">
    <p:bg>
      <p:bgPr>
        <a:solidFill>
          <a:schemeClr val="tx2"/>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58679AE-C215-C04E-A156-9D6D5003D403}"/>
              </a:ext>
            </a:extLst>
          </p:cNvPr>
          <p:cNvPicPr>
            <a:picLocks noChangeAspect="1"/>
          </p:cNvPicPr>
          <p:nvPr userDrawn="1"/>
        </p:nvPicPr>
        <p:blipFill rotWithShape="1">
          <a:blip r:embed="rId2"/>
          <a:srcRect r="17291"/>
          <a:stretch/>
        </p:blipFill>
        <p:spPr>
          <a:xfrm>
            <a:off x="3687102" y="0"/>
            <a:ext cx="8504898" cy="6858000"/>
          </a:xfrm>
          <a:prstGeom prst="rect">
            <a:avLst/>
          </a:prstGeom>
        </p:spPr>
      </p:pic>
      <p:pic>
        <p:nvPicPr>
          <p:cNvPr id="16"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69739" y="377825"/>
            <a:ext cx="738525" cy="522000"/>
          </a:xfrm>
          <a:prstGeom prst="rect">
            <a:avLst/>
          </a:prstGeom>
        </p:spPr>
      </p:pic>
      <p:sp>
        <p:nvSpPr>
          <p:cNvPr id="17"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1706477"/>
            <a:ext cx="5627171" cy="808123"/>
          </a:xfrm>
        </p:spPr>
        <p:txBody>
          <a:bodyPr anchor="t" anchorCtr="0">
            <a:noAutofit/>
          </a:bodyPr>
          <a:lstStyle>
            <a:lvl1pPr algn="l">
              <a:lnSpc>
                <a:spcPts val="6000"/>
              </a:lnSpc>
              <a:defRPr sz="4000">
                <a:solidFill>
                  <a:srgbClr val="004050"/>
                </a:solidFill>
              </a:defRPr>
            </a:lvl1pPr>
          </a:lstStyle>
          <a:p>
            <a:r>
              <a:rPr lang="en-US" noProof="0"/>
              <a:t>Meet &amp; Greet</a:t>
            </a:r>
            <a:endParaRPr lang="en-GB" noProof="0"/>
          </a:p>
        </p:txBody>
      </p:sp>
      <p:sp>
        <p:nvSpPr>
          <p:cNvPr id="18" name="Text Placeholder 3"/>
          <p:cNvSpPr>
            <a:spLocks noGrp="1"/>
          </p:cNvSpPr>
          <p:nvPr>
            <p:ph type="body" sz="quarter" idx="10" hasCustomPrompt="1"/>
          </p:nvPr>
        </p:nvSpPr>
        <p:spPr>
          <a:xfrm>
            <a:off x="384785" y="2757463"/>
            <a:ext cx="4679121" cy="709613"/>
          </a:xfrm>
        </p:spPr>
        <p:txBody>
          <a:bodyPr/>
          <a:lstStyle>
            <a:lvl1pPr>
              <a:lnSpc>
                <a:spcPct val="100000"/>
              </a:lnSpc>
              <a:defRPr b="1" baseline="0"/>
            </a:lvl1pPr>
          </a:lstStyle>
          <a:p>
            <a:pPr lvl="0"/>
            <a:r>
              <a:rPr lang="en-US"/>
              <a:t>Click to edit instructions</a:t>
            </a:r>
          </a:p>
        </p:txBody>
      </p:sp>
    </p:spTree>
    <p:extLst>
      <p:ext uri="{BB962C8B-B14F-4D97-AF65-F5344CB8AC3E}">
        <p14:creationId xmlns:p14="http://schemas.microsoft.com/office/powerpoint/2010/main" val="1693349831"/>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7">
    <p:spTree>
      <p:nvGrpSpPr>
        <p:cNvPr id="1" name=""/>
        <p:cNvGrpSpPr/>
        <p:nvPr/>
      </p:nvGrpSpPr>
      <p:grpSpPr>
        <a:xfrm>
          <a:off x="0" y="0"/>
          <a:ext cx="0" cy="0"/>
          <a:chOff x="0" y="0"/>
          <a:chExt cx="0" cy="0"/>
        </a:xfrm>
      </p:grpSpPr>
      <p:sp>
        <p:nvSpPr>
          <p:cNvPr id="6" name="Rectangle 5"/>
          <p:cNvSpPr/>
          <p:nvPr userDrawn="1"/>
        </p:nvSpPr>
        <p:spPr>
          <a:xfrm>
            <a:off x="0" y="0"/>
            <a:ext cx="4070352"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1" name="Freeform 10">
            <a:extLst>
              <a:ext uri="{FF2B5EF4-FFF2-40B4-BE49-F238E27FC236}">
                <a16:creationId xmlns:a16="http://schemas.microsoft.com/office/drawing/2014/main" id="{8857B351-2725-8440-AA09-147EA78EACC8}"/>
              </a:ext>
            </a:extLst>
          </p:cNvPr>
          <p:cNvSpPr/>
          <p:nvPr userDrawn="1"/>
        </p:nvSpPr>
        <p:spPr>
          <a:xfrm>
            <a:off x="-84149" y="4328581"/>
            <a:ext cx="4637893" cy="1993841"/>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accent4"/>
          </a:solidFill>
          <a:ln w="6350" cap="flat">
            <a:noFill/>
            <a:prstDash val="solid"/>
            <a:miter/>
          </a:ln>
        </p:spPr>
        <p:txBody>
          <a:bodyPr rtlCol="0" anchor="ctr"/>
          <a:lstStyle/>
          <a:p>
            <a:endParaRPr lang="en-GB"/>
          </a:p>
        </p:txBody>
      </p:sp>
      <p:sp>
        <p:nvSpPr>
          <p:cNvPr id="12" name="Text Placeholder 4">
            <a:extLst>
              <a:ext uri="{FF2B5EF4-FFF2-40B4-BE49-F238E27FC236}">
                <a16:creationId xmlns:a16="http://schemas.microsoft.com/office/drawing/2014/main" id="{38D7BEBB-3A9D-CE4F-9ABE-4764209FC9CD}"/>
              </a:ext>
            </a:extLst>
          </p:cNvPr>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sp>
        <p:nvSpPr>
          <p:cNvPr id="10" name="Text Placeholder 2">
            <a:extLst>
              <a:ext uri="{FF2B5EF4-FFF2-40B4-BE49-F238E27FC236}">
                <a16:creationId xmlns:a16="http://schemas.microsoft.com/office/drawing/2014/main" id="{A451FE4A-F1CC-BF41-8328-846960CA95E5}"/>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a:t>
            </a:r>
            <a:br>
              <a:rPr lang="en-US"/>
            </a:br>
            <a:r>
              <a:rPr lang="en-US"/>
              <a:t>edit slide title</a:t>
            </a:r>
          </a:p>
        </p:txBody>
      </p:sp>
      <p:pic>
        <p:nvPicPr>
          <p:cNvPr id="14" name="Graphic 31">
            <a:extLst>
              <a:ext uri="{FF2B5EF4-FFF2-40B4-BE49-F238E27FC236}">
                <a16:creationId xmlns:a16="http://schemas.microsoft.com/office/drawing/2014/main" id="{BCFD0822-3499-0C44-8A3C-3118EA298E6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765114620"/>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userDrawn="1">
  <p:cSld name="Arrow Left 01">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7" name="Text Placeholder 4">
            <a:extLst>
              <a:ext uri="{FF2B5EF4-FFF2-40B4-BE49-F238E27FC236}">
                <a16:creationId xmlns:a16="http://schemas.microsoft.com/office/drawing/2014/main" id="{89A70FBC-EACC-CB4D-8FF2-D940F6554594}"/>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Title needs to be in sentence case</a:t>
            </a:r>
          </a:p>
        </p:txBody>
      </p:sp>
      <p:sp>
        <p:nvSpPr>
          <p:cNvPr id="10" name="Freeform 9">
            <a:extLst>
              <a:ext uri="{FF2B5EF4-FFF2-40B4-BE49-F238E27FC236}">
                <a16:creationId xmlns:a16="http://schemas.microsoft.com/office/drawing/2014/main" id="{E3AD9FC4-14AA-FE45-A908-CEA608187AD1}"/>
              </a:ext>
            </a:extLst>
          </p:cNvPr>
          <p:cNvSpPr/>
          <p:nvPr userDrawn="1"/>
        </p:nvSpPr>
        <p:spPr>
          <a:xfrm>
            <a:off x="760702" y="4249625"/>
            <a:ext cx="4001620" cy="1963059"/>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accent4"/>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1921621050"/>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userDrawn="1">
  <p:cSld name="Arrow Left 02">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Title needs to be in sentence case</a:t>
            </a:r>
          </a:p>
        </p:txBody>
      </p:sp>
      <p:sp>
        <p:nvSpPr>
          <p:cNvPr id="10" name="Freeform 9">
            <a:extLst>
              <a:ext uri="{FF2B5EF4-FFF2-40B4-BE49-F238E27FC236}">
                <a16:creationId xmlns:a16="http://schemas.microsoft.com/office/drawing/2014/main" id="{B8FDF2C7-07B4-C044-8A2A-5A95A38A7A75}"/>
              </a:ext>
            </a:extLst>
          </p:cNvPr>
          <p:cNvSpPr/>
          <p:nvPr userDrawn="1"/>
        </p:nvSpPr>
        <p:spPr>
          <a:xfrm>
            <a:off x="532679" y="4057904"/>
            <a:ext cx="4344121" cy="2131078"/>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accent4"/>
          </a:solidFill>
          <a:ln w="6350" cap="flat">
            <a:noFill/>
            <a:prstDash val="solid"/>
            <a:miter/>
          </a:ln>
        </p:spPr>
        <p:txBody>
          <a:bodyPr rtlCol="0" anchor="ctr"/>
          <a:lstStyle/>
          <a:p>
            <a:endParaRPr lang="en-GB" sz="1351"/>
          </a:p>
        </p:txBody>
      </p:sp>
      <p:sp>
        <p:nvSpPr>
          <p:cNvPr id="11" name="Rectangle 10">
            <a:extLst>
              <a:ext uri="{FF2B5EF4-FFF2-40B4-BE49-F238E27FC236}">
                <a16:creationId xmlns:a16="http://schemas.microsoft.com/office/drawing/2014/main" id="{A877B1AE-DDD5-344B-B1BD-90E64517C1BF}"/>
              </a:ext>
            </a:extLst>
          </p:cNvPr>
          <p:cNvSpPr/>
          <p:nvPr userDrawn="1"/>
        </p:nvSpPr>
        <p:spPr>
          <a:xfrm>
            <a:off x="0" y="4968240"/>
            <a:ext cx="738525" cy="3309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 Placeholder 4">
            <a:extLst>
              <a:ext uri="{FF2B5EF4-FFF2-40B4-BE49-F238E27FC236}">
                <a16:creationId xmlns:a16="http://schemas.microsoft.com/office/drawing/2014/main" id="{09930038-7324-754A-9850-A216F52D7ED9}"/>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3384417970"/>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userDrawn="1">
  <p:cSld name="Arrow Left 03">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Title needs to be in sentence case</a:t>
            </a:r>
          </a:p>
        </p:txBody>
      </p:sp>
      <p:sp>
        <p:nvSpPr>
          <p:cNvPr id="11" name="Freeform 10">
            <a:extLst>
              <a:ext uri="{FF2B5EF4-FFF2-40B4-BE49-F238E27FC236}">
                <a16:creationId xmlns:a16="http://schemas.microsoft.com/office/drawing/2014/main" id="{F7F1DFDE-2237-1A41-BE09-8566981A4A31}"/>
              </a:ext>
            </a:extLst>
          </p:cNvPr>
          <p:cNvSpPr/>
          <p:nvPr userDrawn="1"/>
        </p:nvSpPr>
        <p:spPr>
          <a:xfrm>
            <a:off x="1236864" y="4142571"/>
            <a:ext cx="3512936" cy="3996435"/>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chemeClr val="accent4"/>
          </a:solidFill>
          <a:ln w="6350" cap="flat">
            <a:noFill/>
            <a:prstDash val="solid"/>
            <a:miter/>
          </a:ln>
        </p:spPr>
        <p:txBody>
          <a:bodyPr rtlCol="0" anchor="ctr"/>
          <a:lstStyle/>
          <a:p>
            <a:endParaRPr lang="en-GB"/>
          </a:p>
        </p:txBody>
      </p:sp>
      <p:sp>
        <p:nvSpPr>
          <p:cNvPr id="10" name="Text Placeholder 4">
            <a:extLst>
              <a:ext uri="{FF2B5EF4-FFF2-40B4-BE49-F238E27FC236}">
                <a16:creationId xmlns:a16="http://schemas.microsoft.com/office/drawing/2014/main" id="{CDF1ACB8-AF73-DE42-B25D-407198650B9A}"/>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1635292784"/>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userDrawn="1">
  <p:cSld name="Arrow Left 04">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10" name="Graphic 31">
            <a:extLst>
              <a:ext uri="{FF2B5EF4-FFF2-40B4-BE49-F238E27FC236}">
                <a16:creationId xmlns:a16="http://schemas.microsoft.com/office/drawing/2014/main" id="{CCC3FDA3-772C-6242-A8B9-D7125563CE8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Text Placeholder 2">
            <a:extLst>
              <a:ext uri="{FF2B5EF4-FFF2-40B4-BE49-F238E27FC236}">
                <a16:creationId xmlns:a16="http://schemas.microsoft.com/office/drawing/2014/main" id="{43AE319F-CE2E-AE43-9BFF-5538F7EE6AF1}"/>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Title needs to be in sentence case</a:t>
            </a:r>
          </a:p>
        </p:txBody>
      </p:sp>
      <p:sp>
        <p:nvSpPr>
          <p:cNvPr id="15" name="Freeform 14">
            <a:extLst>
              <a:ext uri="{FF2B5EF4-FFF2-40B4-BE49-F238E27FC236}">
                <a16:creationId xmlns:a16="http://schemas.microsoft.com/office/drawing/2014/main" id="{C80F07E2-51B4-654E-A1CA-3B756AF75623}"/>
              </a:ext>
            </a:extLst>
          </p:cNvPr>
          <p:cNvSpPr/>
          <p:nvPr userDrawn="1"/>
        </p:nvSpPr>
        <p:spPr>
          <a:xfrm>
            <a:off x="843210" y="4431729"/>
            <a:ext cx="4136901" cy="1728688"/>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chemeClr val="accent3"/>
          </a:solidFill>
          <a:ln w="6350" cap="flat">
            <a:noFill/>
            <a:prstDash val="solid"/>
            <a:miter/>
          </a:ln>
        </p:spPr>
        <p:txBody>
          <a:bodyPr rtlCol="0" anchor="ctr"/>
          <a:lstStyle/>
          <a:p>
            <a:endParaRPr lang="en-GB" sz="1351"/>
          </a:p>
        </p:txBody>
      </p:sp>
      <p:sp>
        <p:nvSpPr>
          <p:cNvPr id="7" name="Text Placeholder 4">
            <a:extLst>
              <a:ext uri="{FF2B5EF4-FFF2-40B4-BE49-F238E27FC236}">
                <a16:creationId xmlns:a16="http://schemas.microsoft.com/office/drawing/2014/main" id="{E45BD70D-705E-6C48-85F0-2B8B8D29C241}"/>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356039461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userDrawn="1">
  <p:cSld name="Arrow Left_05">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Title needs to be in sentence case</a:t>
            </a:r>
          </a:p>
        </p:txBody>
      </p:sp>
      <p:sp>
        <p:nvSpPr>
          <p:cNvPr id="12" name="Freeform 11">
            <a:extLst>
              <a:ext uri="{FF2B5EF4-FFF2-40B4-BE49-F238E27FC236}">
                <a16:creationId xmlns:a16="http://schemas.microsoft.com/office/drawing/2014/main" id="{5AFE35B4-921A-C145-8647-3DC89DF1E25E}"/>
              </a:ext>
            </a:extLst>
          </p:cNvPr>
          <p:cNvSpPr/>
          <p:nvPr userDrawn="1"/>
        </p:nvSpPr>
        <p:spPr>
          <a:xfrm>
            <a:off x="532679" y="4141127"/>
            <a:ext cx="4321328" cy="1964632"/>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chemeClr val="accent3"/>
          </a:solidFill>
          <a:ln w="6350" cap="flat">
            <a:noFill/>
            <a:prstDash val="solid"/>
            <a:miter/>
          </a:ln>
        </p:spPr>
        <p:txBody>
          <a:bodyPr rtlCol="0" anchor="ctr"/>
          <a:lstStyle/>
          <a:p>
            <a:endParaRPr lang="en-GB" sz="1351"/>
          </a:p>
        </p:txBody>
      </p:sp>
      <p:sp>
        <p:nvSpPr>
          <p:cNvPr id="10" name="Text Placeholder 4">
            <a:extLst>
              <a:ext uri="{FF2B5EF4-FFF2-40B4-BE49-F238E27FC236}">
                <a16:creationId xmlns:a16="http://schemas.microsoft.com/office/drawing/2014/main" id="{61090407-4F3B-F847-A7AB-C8C0EFB28AF1}"/>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4272302606"/>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userDrawn="1">
  <p:cSld name="Arrow Left 06">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grpSp>
        <p:nvGrpSpPr>
          <p:cNvPr id="19" name="Group 18"/>
          <p:cNvGrpSpPr/>
          <p:nvPr userDrawn="1"/>
        </p:nvGrpSpPr>
        <p:grpSpPr>
          <a:xfrm>
            <a:off x="-754639" y="4113557"/>
            <a:ext cx="5797612" cy="2365031"/>
            <a:chOff x="-2229" y="2361812"/>
            <a:chExt cx="11067619" cy="4514835"/>
          </a:xfrm>
          <a:solidFill>
            <a:schemeClr val="accent3"/>
          </a:solidFill>
        </p:grpSpPr>
        <p:sp>
          <p:nvSpPr>
            <p:cNvPr id="20" name="Freeform 19">
              <a:extLst>
                <a:ext uri="{FF2B5EF4-FFF2-40B4-BE49-F238E27FC236}">
                  <a16:creationId xmlns:a16="http://schemas.microsoft.com/office/drawing/2014/main" id="{2F450B4C-241D-A544-BBEF-175E01D6A139}"/>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21" name="Freeform 20">
              <a:extLst>
                <a:ext uri="{FF2B5EF4-FFF2-40B4-BE49-F238E27FC236}">
                  <a16:creationId xmlns:a16="http://schemas.microsoft.com/office/drawing/2014/main" id="{17BA7C41-EA1C-2F4D-90C7-EC472AB85B8A}"/>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2" name="Freeform 21">
              <a:extLst>
                <a:ext uri="{FF2B5EF4-FFF2-40B4-BE49-F238E27FC236}">
                  <a16:creationId xmlns:a16="http://schemas.microsoft.com/office/drawing/2014/main" id="{2F450B4C-241D-A544-BBEF-175E01D6A139}"/>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pic>
        <p:nvPicPr>
          <p:cNvPr id="10" name="Graphic 31">
            <a:extLst>
              <a:ext uri="{FF2B5EF4-FFF2-40B4-BE49-F238E27FC236}">
                <a16:creationId xmlns:a16="http://schemas.microsoft.com/office/drawing/2014/main" id="{CCC3FDA3-772C-6242-A8B9-D7125563CE8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Text Placeholder 2">
            <a:extLst>
              <a:ext uri="{FF2B5EF4-FFF2-40B4-BE49-F238E27FC236}">
                <a16:creationId xmlns:a16="http://schemas.microsoft.com/office/drawing/2014/main" id="{43AE319F-CE2E-AE43-9BFF-5538F7EE6AF1}"/>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Title needs to be in sentence case</a:t>
            </a:r>
          </a:p>
        </p:txBody>
      </p:sp>
      <p:sp>
        <p:nvSpPr>
          <p:cNvPr id="11" name="Text Placeholder 4">
            <a:extLst>
              <a:ext uri="{FF2B5EF4-FFF2-40B4-BE49-F238E27FC236}">
                <a16:creationId xmlns:a16="http://schemas.microsoft.com/office/drawing/2014/main" id="{E49C0454-8721-7947-A56E-58D569350C28}"/>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3060523908"/>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Arrow Left_07">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3" name="Freeform 12">
            <a:extLst>
              <a:ext uri="{FF2B5EF4-FFF2-40B4-BE49-F238E27FC236}">
                <a16:creationId xmlns:a16="http://schemas.microsoft.com/office/drawing/2014/main" id="{BA8E277A-0AB8-D043-A382-89558AF5F60C}"/>
              </a:ext>
            </a:extLst>
          </p:cNvPr>
          <p:cNvSpPr/>
          <p:nvPr userDrawn="1"/>
        </p:nvSpPr>
        <p:spPr>
          <a:xfrm>
            <a:off x="-533400" y="4101323"/>
            <a:ext cx="5300406" cy="2250265"/>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accent3"/>
          </a:solidFill>
          <a:ln w="6350" cap="flat">
            <a:noFill/>
            <a:prstDash val="solid"/>
            <a:miter/>
          </a:ln>
        </p:spPr>
        <p:txBody>
          <a:bodyPr rtlCol="0" anchor="ctr"/>
          <a:lstStyle/>
          <a:p>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Title needs to be in sentence case</a:t>
            </a:r>
          </a:p>
        </p:txBody>
      </p:sp>
      <p:sp>
        <p:nvSpPr>
          <p:cNvPr id="10" name="Text Placeholder 4">
            <a:extLst>
              <a:ext uri="{FF2B5EF4-FFF2-40B4-BE49-F238E27FC236}">
                <a16:creationId xmlns:a16="http://schemas.microsoft.com/office/drawing/2014/main" id="{E98B0132-AE9F-DA4C-9229-D8371E10A716}"/>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2221914803"/>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ext and Image (half screen) 01">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5" name="Text Placeholder 7">
            <a:extLst>
              <a:ext uri="{FF2B5EF4-FFF2-40B4-BE49-F238E27FC236}">
                <a16:creationId xmlns:a16="http://schemas.microsoft.com/office/drawing/2014/main" id="{DC08678F-C010-7546-A7A1-17A104779427}"/>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
        <p:nvSpPr>
          <p:cNvPr id="16" name="Freeform 15">
            <a:extLst>
              <a:ext uri="{FF2B5EF4-FFF2-40B4-BE49-F238E27FC236}">
                <a16:creationId xmlns:a16="http://schemas.microsoft.com/office/drawing/2014/main" id="{C244723F-EF77-3046-B511-E60DA7907AC2}"/>
              </a:ext>
            </a:extLst>
          </p:cNvPr>
          <p:cNvSpPr/>
          <p:nvPr userDrawn="1"/>
        </p:nvSpPr>
        <p:spPr>
          <a:xfrm>
            <a:off x="2422102" y="4970822"/>
            <a:ext cx="3546719" cy="1739900"/>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accent3"/>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341078062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ext and Image (half screen) 02">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9" name="Freeform 8">
            <a:extLst>
              <a:ext uri="{FF2B5EF4-FFF2-40B4-BE49-F238E27FC236}">
                <a16:creationId xmlns:a16="http://schemas.microsoft.com/office/drawing/2014/main" id="{0469B6E3-6CD5-4D4F-A57C-003069CEB064}"/>
              </a:ext>
            </a:extLst>
          </p:cNvPr>
          <p:cNvSpPr/>
          <p:nvPr userDrawn="1"/>
        </p:nvSpPr>
        <p:spPr>
          <a:xfrm>
            <a:off x="1789084" y="4890533"/>
            <a:ext cx="4478918" cy="2197205"/>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accent3"/>
          </a:solidFill>
          <a:ln w="6350" cap="flat">
            <a:noFill/>
            <a:prstDash val="solid"/>
            <a:miter/>
          </a:ln>
        </p:spPr>
        <p:txBody>
          <a:bodyPr rtlCol="0" anchor="ctr"/>
          <a:lstStyle/>
          <a:p>
            <a:endParaRPr lang="en-GB" sz="1351"/>
          </a:p>
        </p:txBody>
      </p:sp>
      <p:sp>
        <p:nvSpPr>
          <p:cNvPr id="10" name="Rectangle 9">
            <a:extLst>
              <a:ext uri="{FF2B5EF4-FFF2-40B4-BE49-F238E27FC236}">
                <a16:creationId xmlns:a16="http://schemas.microsoft.com/office/drawing/2014/main" id="{01838B36-A078-CF4D-A693-2C3B6B5F0CD6}"/>
              </a:ext>
            </a:extLst>
          </p:cNvPr>
          <p:cNvSpPr/>
          <p:nvPr userDrawn="1"/>
        </p:nvSpPr>
        <p:spPr>
          <a:xfrm>
            <a:off x="0" y="5832402"/>
            <a:ext cx="3047640" cy="33886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 Placeholder 7">
            <a:extLst>
              <a:ext uri="{FF2B5EF4-FFF2-40B4-BE49-F238E27FC236}">
                <a16:creationId xmlns:a16="http://schemas.microsoft.com/office/drawing/2014/main" id="{A46C840F-99B2-8C4C-A37D-F1F388F0C20C}"/>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4148623835"/>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Section Divider_01">
    <p:bg>
      <p:bgPr>
        <a:solidFill>
          <a:schemeClr val="tx2"/>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51C13B23-0164-1C4E-9E7A-3F1ECA7824F7}"/>
              </a:ext>
            </a:extLst>
          </p:cNvPr>
          <p:cNvGrpSpPr/>
          <p:nvPr userDrawn="1"/>
        </p:nvGrpSpPr>
        <p:grpSpPr>
          <a:xfrm>
            <a:off x="3297653" y="2366579"/>
            <a:ext cx="7767721" cy="4491421"/>
            <a:chOff x="7799133" y="1870745"/>
            <a:chExt cx="1010349" cy="584292"/>
          </a:xfrm>
          <a:solidFill>
            <a:srgbClr val="004050"/>
          </a:solidFill>
        </p:grpSpPr>
        <p:sp>
          <p:nvSpPr>
            <p:cNvPr id="10" name="Freeform 9">
              <a:extLst>
                <a:ext uri="{FF2B5EF4-FFF2-40B4-BE49-F238E27FC236}">
                  <a16:creationId xmlns:a16="http://schemas.microsoft.com/office/drawing/2014/main" id="{2F450B4C-241D-A544-BBEF-175E01D6A139}"/>
                </a:ext>
              </a:extLst>
            </p:cNvPr>
            <p:cNvSpPr/>
            <p:nvPr/>
          </p:nvSpPr>
          <p:spPr>
            <a:xfrm>
              <a:off x="7799260" y="1870745"/>
              <a:ext cx="749300" cy="247650"/>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9300" h="247650">
                  <a:moveTo>
                    <a:pt x="749871" y="248186"/>
                  </a:moveTo>
                  <a:lnTo>
                    <a:pt x="0" y="248186"/>
                  </a:lnTo>
                  <a:lnTo>
                    <a:pt x="0" y="192497"/>
                  </a:lnTo>
                  <a:lnTo>
                    <a:pt x="603885" y="192497"/>
                  </a:lnTo>
                  <a:cubicBezTo>
                    <a:pt x="546036" y="134140"/>
                    <a:pt x="492760" y="74768"/>
                    <a:pt x="457200" y="219"/>
                  </a:cubicBezTo>
                  <a:cubicBezTo>
                    <a:pt x="477583" y="219"/>
                    <a:pt x="496443" y="854"/>
                    <a:pt x="515239" y="219"/>
                  </a:cubicBezTo>
                  <a:cubicBezTo>
                    <a:pt x="524031" y="-1141"/>
                    <a:pt x="532543" y="3956"/>
                    <a:pt x="535495" y="12347"/>
                  </a:cubicBezTo>
                  <a:cubicBezTo>
                    <a:pt x="553057" y="45816"/>
                    <a:pt x="574730" y="76961"/>
                    <a:pt x="600011" y="105057"/>
                  </a:cubicBezTo>
                  <a:cubicBezTo>
                    <a:pt x="643639" y="155126"/>
                    <a:pt x="691855" y="201004"/>
                    <a:pt x="744030" y="242090"/>
                  </a:cubicBezTo>
                  <a:cubicBezTo>
                    <a:pt x="745808" y="243551"/>
                    <a:pt x="747585" y="245011"/>
                    <a:pt x="749236" y="246535"/>
                  </a:cubicBezTo>
                  <a:cubicBezTo>
                    <a:pt x="749554" y="246599"/>
                    <a:pt x="749554" y="247170"/>
                    <a:pt x="749871" y="248186"/>
                  </a:cubicBezTo>
                  <a:close/>
                </a:path>
              </a:pathLst>
            </a:custGeom>
            <a:grpFill/>
            <a:ln w="6350" cap="flat">
              <a:noFill/>
              <a:prstDash val="solid"/>
              <a:miter/>
            </a:ln>
          </p:spPr>
          <p:txBody>
            <a:bodyPr rtlCol="0" anchor="ctr"/>
            <a:lstStyle/>
            <a:p>
              <a:endParaRPr lang="en-GB" sz="1351"/>
            </a:p>
          </p:txBody>
        </p:sp>
        <p:sp>
          <p:nvSpPr>
            <p:cNvPr id="11" name="Freeform 10">
              <a:extLst>
                <a:ext uri="{FF2B5EF4-FFF2-40B4-BE49-F238E27FC236}">
                  <a16:creationId xmlns:a16="http://schemas.microsoft.com/office/drawing/2014/main" id="{9B9C1B07-7BAD-DD4F-97E1-2FD89B2D1C40}"/>
                </a:ext>
              </a:extLst>
            </p:cNvPr>
            <p:cNvSpPr/>
            <p:nvPr/>
          </p:nvSpPr>
          <p:spPr>
            <a:xfrm>
              <a:off x="7799133" y="2208657"/>
              <a:ext cx="749300" cy="241300"/>
            </a:xfrm>
            <a:custGeom>
              <a:avLst/>
              <a:gdLst>
                <a:gd name="connsiteX0" fmla="*/ 601091 w 749300"/>
                <a:gd name="connsiteY0" fmla="*/ 55689 h 241300"/>
                <a:gd name="connsiteX1" fmla="*/ 0 w 749300"/>
                <a:gd name="connsiteY1" fmla="*/ 55689 h 241300"/>
                <a:gd name="connsiteX2" fmla="*/ 0 w 749300"/>
                <a:gd name="connsiteY2" fmla="*/ 0 h 241300"/>
                <a:gd name="connsiteX3" fmla="*/ 751269 w 749300"/>
                <a:gd name="connsiteY3" fmla="*/ 0 h 241300"/>
                <a:gd name="connsiteX4" fmla="*/ 720598 w 749300"/>
                <a:gd name="connsiteY4" fmla="*/ 25845 h 241300"/>
                <a:gd name="connsiteX5" fmla="*/ 586550 w 749300"/>
                <a:gd name="connsiteY5" fmla="*/ 159893 h 241300"/>
                <a:gd name="connsiteX6" fmla="*/ 531813 w 749300"/>
                <a:gd name="connsiteY6" fmla="*/ 241871 h 241300"/>
                <a:gd name="connsiteX7" fmla="*/ 524701 w 749300"/>
                <a:gd name="connsiteY7" fmla="*/ 246824 h 241300"/>
                <a:gd name="connsiteX8" fmla="*/ 461835 w 749300"/>
                <a:gd name="connsiteY8" fmla="*/ 246824 h 241300"/>
                <a:gd name="connsiteX9" fmla="*/ 458216 w 749300"/>
                <a:gd name="connsiteY9" fmla="*/ 246317 h 241300"/>
                <a:gd name="connsiteX10" fmla="*/ 522478 w 749300"/>
                <a:gd name="connsiteY10" fmla="*/ 144717 h 241300"/>
                <a:gd name="connsiteX11" fmla="*/ 601091 w 749300"/>
                <a:gd name="connsiteY11" fmla="*/ 55689 h 241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9300" h="241300">
                  <a:moveTo>
                    <a:pt x="601091" y="55689"/>
                  </a:moveTo>
                  <a:lnTo>
                    <a:pt x="0" y="55689"/>
                  </a:lnTo>
                  <a:lnTo>
                    <a:pt x="0" y="0"/>
                  </a:lnTo>
                  <a:lnTo>
                    <a:pt x="751269" y="0"/>
                  </a:lnTo>
                  <a:cubicBezTo>
                    <a:pt x="740220" y="9335"/>
                    <a:pt x="730377" y="17526"/>
                    <a:pt x="720598" y="25845"/>
                  </a:cubicBezTo>
                  <a:cubicBezTo>
                    <a:pt x="672008" y="66441"/>
                    <a:pt x="627146" y="111303"/>
                    <a:pt x="586550" y="159893"/>
                  </a:cubicBezTo>
                  <a:cubicBezTo>
                    <a:pt x="565442" y="185196"/>
                    <a:pt x="547093" y="212678"/>
                    <a:pt x="531813" y="241871"/>
                  </a:cubicBezTo>
                  <a:cubicBezTo>
                    <a:pt x="530328" y="244527"/>
                    <a:pt x="527706" y="246353"/>
                    <a:pt x="524701" y="246824"/>
                  </a:cubicBezTo>
                  <a:cubicBezTo>
                    <a:pt x="503746" y="247205"/>
                    <a:pt x="482791" y="246824"/>
                    <a:pt x="461835" y="246824"/>
                  </a:cubicBezTo>
                  <a:cubicBezTo>
                    <a:pt x="460621" y="246721"/>
                    <a:pt x="459412" y="246551"/>
                    <a:pt x="458216" y="246317"/>
                  </a:cubicBezTo>
                  <a:cubicBezTo>
                    <a:pt x="475005" y="209733"/>
                    <a:pt x="496619" y="175563"/>
                    <a:pt x="522478" y="144717"/>
                  </a:cubicBezTo>
                  <a:cubicBezTo>
                    <a:pt x="547751" y="114554"/>
                    <a:pt x="574802" y="85471"/>
                    <a:pt x="601091" y="55689"/>
                  </a:cubicBezTo>
                  <a:close/>
                </a:path>
              </a:pathLst>
            </a:custGeom>
            <a:grpFill/>
            <a:ln w="6350" cap="flat">
              <a:noFill/>
              <a:prstDash val="solid"/>
              <a:miter/>
            </a:ln>
          </p:spPr>
          <p:txBody>
            <a:bodyPr rtlCol="0" anchor="ctr"/>
            <a:lstStyle/>
            <a:p>
              <a:endParaRPr lang="en-GB" sz="1351"/>
            </a:p>
          </p:txBody>
        </p:sp>
        <p:sp>
          <p:nvSpPr>
            <p:cNvPr id="13" name="Freeform 12">
              <a:extLst>
                <a:ext uri="{FF2B5EF4-FFF2-40B4-BE49-F238E27FC236}">
                  <a16:creationId xmlns:a16="http://schemas.microsoft.com/office/drawing/2014/main" id="{17BA7C41-EA1C-2F4D-90C7-EC472AB85B8A}"/>
                </a:ext>
              </a:extLst>
            </p:cNvPr>
            <p:cNvSpPr/>
            <p:nvPr/>
          </p:nvSpPr>
          <p:spPr>
            <a:xfrm>
              <a:off x="8428482" y="1870837"/>
              <a:ext cx="381000" cy="584200"/>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sz="1351"/>
            </a:p>
          </p:txBody>
        </p:sp>
      </p:grpSp>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1169541"/>
            <a:ext cx="5627171" cy="2277604"/>
          </a:xfrm>
        </p:spPr>
        <p:txBody>
          <a:bodyPr anchor="b" anchorCtr="0">
            <a:noAutofit/>
          </a:bodyPr>
          <a:lstStyle>
            <a:lvl1pPr algn="l">
              <a:lnSpc>
                <a:spcPct val="100000"/>
              </a:lnSpc>
              <a:defRPr sz="4000">
                <a:solidFill>
                  <a:srgbClr val="004050"/>
                </a:solidFill>
              </a:defRPr>
            </a:lvl1pPr>
          </a:lstStyle>
          <a:p>
            <a:r>
              <a:rPr lang="en-US" noProof="0"/>
              <a:t>CLICK TO EDIT TITLE</a:t>
            </a:r>
            <a:endParaRPr lang="en-GB" noProof="0"/>
          </a:p>
        </p:txBody>
      </p:sp>
      <p:sp>
        <p:nvSpPr>
          <p:cNvPr id="2" name="Rectangle 1"/>
          <p:cNvSpPr/>
          <p:nvPr userDrawn="1"/>
        </p:nvSpPr>
        <p:spPr>
          <a:xfrm>
            <a:off x="0" y="3843795"/>
            <a:ext cx="8229600" cy="432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14" name="Rectangle 13"/>
          <p:cNvSpPr/>
          <p:nvPr userDrawn="1"/>
        </p:nvSpPr>
        <p:spPr>
          <a:xfrm>
            <a:off x="-10131" y="4967139"/>
            <a:ext cx="8239732" cy="432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pic>
        <p:nvPicPr>
          <p:cNvPr id="15"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1474306137"/>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ext and Image (half screen) 03">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4" name="Freeform 13">
            <a:extLst>
              <a:ext uri="{FF2B5EF4-FFF2-40B4-BE49-F238E27FC236}">
                <a16:creationId xmlns:a16="http://schemas.microsoft.com/office/drawing/2014/main" id="{B3ABDBCC-56D7-7941-A0AC-0A070DEBA30C}"/>
              </a:ext>
            </a:extLst>
          </p:cNvPr>
          <p:cNvSpPr/>
          <p:nvPr userDrawn="1"/>
        </p:nvSpPr>
        <p:spPr>
          <a:xfrm>
            <a:off x="2980995" y="4828704"/>
            <a:ext cx="3115005" cy="3543735"/>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chemeClr val="accent3"/>
          </a:solidFill>
          <a:ln w="6350" cap="flat">
            <a:noFill/>
            <a:prstDash val="solid"/>
            <a:miter/>
          </a:ln>
        </p:spPr>
        <p:txBody>
          <a:bodyPr rtlCol="0" anchor="ctr"/>
          <a:lstStyle/>
          <a:p>
            <a:endParaRPr lang="en-GB"/>
          </a:p>
        </p:txBody>
      </p:sp>
      <p:sp>
        <p:nvSpPr>
          <p:cNvPr id="9" name="Text Placeholder 7">
            <a:extLst>
              <a:ext uri="{FF2B5EF4-FFF2-40B4-BE49-F238E27FC236}">
                <a16:creationId xmlns:a16="http://schemas.microsoft.com/office/drawing/2014/main" id="{739C13B6-7320-8544-8C3F-972BE573F629}"/>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167046526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ext and Image (half screen) 04">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Freeform 12">
            <a:extLst>
              <a:ext uri="{FF2B5EF4-FFF2-40B4-BE49-F238E27FC236}">
                <a16:creationId xmlns:a16="http://schemas.microsoft.com/office/drawing/2014/main" id="{7B0E7391-6002-FB45-BBA6-F3FB8D17702E}"/>
              </a:ext>
            </a:extLst>
          </p:cNvPr>
          <p:cNvSpPr/>
          <p:nvPr userDrawn="1"/>
        </p:nvSpPr>
        <p:spPr>
          <a:xfrm>
            <a:off x="2438400" y="4986716"/>
            <a:ext cx="3800356" cy="1588056"/>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chemeClr val="accent4"/>
          </a:solidFill>
          <a:ln w="6350" cap="flat">
            <a:noFill/>
            <a:prstDash val="solid"/>
            <a:miter/>
          </a:ln>
        </p:spPr>
        <p:txBody>
          <a:bodyPr rtlCol="0" anchor="ctr"/>
          <a:lstStyle/>
          <a:p>
            <a:endParaRPr lang="en-GB"/>
          </a:p>
        </p:txBody>
      </p:sp>
      <p:sp>
        <p:nvSpPr>
          <p:cNvPr id="9" name="Text Placeholder 7">
            <a:extLst>
              <a:ext uri="{FF2B5EF4-FFF2-40B4-BE49-F238E27FC236}">
                <a16:creationId xmlns:a16="http://schemas.microsoft.com/office/drawing/2014/main" id="{1032C547-F94C-1241-9D31-1F73ADBB2494}"/>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745346458"/>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ext and Image (half screen) 05">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Freeform 8">
            <a:extLst>
              <a:ext uri="{FF2B5EF4-FFF2-40B4-BE49-F238E27FC236}">
                <a16:creationId xmlns:a16="http://schemas.microsoft.com/office/drawing/2014/main" id="{995C290C-8FFE-F94A-AD94-999FF732A5AE}"/>
              </a:ext>
            </a:extLst>
          </p:cNvPr>
          <p:cNvSpPr/>
          <p:nvPr userDrawn="1"/>
        </p:nvSpPr>
        <p:spPr>
          <a:xfrm>
            <a:off x="2260600" y="4883058"/>
            <a:ext cx="3978156" cy="1808614"/>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chemeClr val="accent4"/>
          </a:solidFill>
          <a:ln w="6350" cap="flat">
            <a:noFill/>
            <a:prstDash val="solid"/>
            <a:miter/>
          </a:ln>
        </p:spPr>
        <p:txBody>
          <a:bodyPr rtlCol="0" anchor="ctr"/>
          <a:lstStyle/>
          <a:p>
            <a:endParaRPr lang="en-GB">
              <a:solidFill>
                <a:srgbClr val="FF0000"/>
              </a:solidFill>
            </a:endParaRPr>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Text Placeholder 7">
            <a:extLst>
              <a:ext uri="{FF2B5EF4-FFF2-40B4-BE49-F238E27FC236}">
                <a16:creationId xmlns:a16="http://schemas.microsoft.com/office/drawing/2014/main" id="{698D41BD-7B3B-1742-B394-CDE3B9E03C58}"/>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1584121331"/>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ext and Image (half screen) 06">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grpSp>
        <p:nvGrpSpPr>
          <p:cNvPr id="9" name="Group 8">
            <a:extLst>
              <a:ext uri="{FF2B5EF4-FFF2-40B4-BE49-F238E27FC236}">
                <a16:creationId xmlns:a16="http://schemas.microsoft.com/office/drawing/2014/main" id="{468EB35F-FFAA-8442-BF5E-3C5271F7E98F}"/>
              </a:ext>
            </a:extLst>
          </p:cNvPr>
          <p:cNvGrpSpPr/>
          <p:nvPr userDrawn="1"/>
        </p:nvGrpSpPr>
        <p:grpSpPr>
          <a:xfrm>
            <a:off x="809430" y="4944517"/>
            <a:ext cx="5224040" cy="2153538"/>
            <a:chOff x="-2229" y="2361812"/>
            <a:chExt cx="11067619" cy="4514835"/>
          </a:xfrm>
          <a:solidFill>
            <a:schemeClr val="accent4"/>
          </a:solidFill>
        </p:grpSpPr>
        <p:sp>
          <p:nvSpPr>
            <p:cNvPr id="10" name="Freeform 9">
              <a:extLst>
                <a:ext uri="{FF2B5EF4-FFF2-40B4-BE49-F238E27FC236}">
                  <a16:creationId xmlns:a16="http://schemas.microsoft.com/office/drawing/2014/main" id="{AB1585F1-E215-1548-8637-7E8C0385C15A}"/>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13" name="Freeform 12">
              <a:extLst>
                <a:ext uri="{FF2B5EF4-FFF2-40B4-BE49-F238E27FC236}">
                  <a16:creationId xmlns:a16="http://schemas.microsoft.com/office/drawing/2014/main" id="{4F563A89-DCDC-4C47-92E0-B3686C8D66F2}"/>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16" name="Freeform 15">
              <a:extLst>
                <a:ext uri="{FF2B5EF4-FFF2-40B4-BE49-F238E27FC236}">
                  <a16:creationId xmlns:a16="http://schemas.microsoft.com/office/drawing/2014/main" id="{DCBCC570-67B4-834A-BD7A-4A77AA290CC5}"/>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sp>
        <p:nvSpPr>
          <p:cNvPr id="2" name="Rectangle 1">
            <a:extLst>
              <a:ext uri="{FF2B5EF4-FFF2-40B4-BE49-F238E27FC236}">
                <a16:creationId xmlns:a16="http://schemas.microsoft.com/office/drawing/2014/main" id="{9EFA3298-7FC1-5548-9F81-64937AC42EC6}"/>
              </a:ext>
            </a:extLst>
          </p:cNvPr>
          <p:cNvSpPr/>
          <p:nvPr userDrawn="1"/>
        </p:nvSpPr>
        <p:spPr>
          <a:xfrm>
            <a:off x="0" y="5647991"/>
            <a:ext cx="973290" cy="208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a:extLst>
              <a:ext uri="{FF2B5EF4-FFF2-40B4-BE49-F238E27FC236}">
                <a16:creationId xmlns:a16="http://schemas.microsoft.com/office/drawing/2014/main" id="{BEA52628-6F84-8C43-AB11-FEC583CBC488}"/>
              </a:ext>
            </a:extLst>
          </p:cNvPr>
          <p:cNvSpPr/>
          <p:nvPr userDrawn="1"/>
        </p:nvSpPr>
        <p:spPr>
          <a:xfrm>
            <a:off x="0" y="6186279"/>
            <a:ext cx="973290" cy="208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 Placeholder 7">
            <a:extLst>
              <a:ext uri="{FF2B5EF4-FFF2-40B4-BE49-F238E27FC236}">
                <a16:creationId xmlns:a16="http://schemas.microsoft.com/office/drawing/2014/main" id="{E2A682AD-D487-474A-ACC8-8097477C312F}"/>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2968649591"/>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ext and Image (half screen) 07">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9" name="Freeform 8">
            <a:extLst>
              <a:ext uri="{FF2B5EF4-FFF2-40B4-BE49-F238E27FC236}">
                <a16:creationId xmlns:a16="http://schemas.microsoft.com/office/drawing/2014/main" id="{A47FC6CD-AA14-4D49-9723-6E8098A42BDE}"/>
              </a:ext>
            </a:extLst>
          </p:cNvPr>
          <p:cNvSpPr/>
          <p:nvPr userDrawn="1"/>
        </p:nvSpPr>
        <p:spPr>
          <a:xfrm>
            <a:off x="1089126" y="5113958"/>
            <a:ext cx="4705493" cy="1997697"/>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accent4"/>
          </a:solidFill>
          <a:ln w="6350" cap="flat">
            <a:noFill/>
            <a:prstDash val="solid"/>
            <a:miter/>
          </a:ln>
        </p:spPr>
        <p:txBody>
          <a:bodyPr rtlCol="0" anchor="ctr"/>
          <a:lstStyle/>
          <a:p>
            <a:endParaRPr lang="en-GB"/>
          </a:p>
        </p:txBody>
      </p:sp>
      <p:sp>
        <p:nvSpPr>
          <p:cNvPr id="10" name="Rectangle 9">
            <a:extLst>
              <a:ext uri="{FF2B5EF4-FFF2-40B4-BE49-F238E27FC236}">
                <a16:creationId xmlns:a16="http://schemas.microsoft.com/office/drawing/2014/main" id="{B4A67683-0430-4240-B4B7-D18D14CA47BF}"/>
              </a:ext>
            </a:extLst>
          </p:cNvPr>
          <p:cNvSpPr/>
          <p:nvPr userDrawn="1"/>
        </p:nvSpPr>
        <p:spPr>
          <a:xfrm>
            <a:off x="-2933" y="5945277"/>
            <a:ext cx="1465659" cy="3384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 Placeholder 7">
            <a:extLst>
              <a:ext uri="{FF2B5EF4-FFF2-40B4-BE49-F238E27FC236}">
                <a16:creationId xmlns:a16="http://schemas.microsoft.com/office/drawing/2014/main" id="{37A21872-726D-FD41-8C44-AEDB5C043545}"/>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26889575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userDrawn="1">
  <p:cSld name="Activity 01">
    <p:bg>
      <p:bgPr>
        <a:solidFill>
          <a:schemeClr val="accent4"/>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DA6771C-F35D-C040-9B44-2A39B359F23B}"/>
              </a:ext>
            </a:extLst>
          </p:cNvPr>
          <p:cNvPicPr>
            <a:picLocks noChangeAspect="1"/>
          </p:cNvPicPr>
          <p:nvPr userDrawn="1"/>
        </p:nvPicPr>
        <p:blipFill rotWithShape="1">
          <a:blip r:embed="rId2"/>
          <a:srcRect l="25461" t="5219" b="5219"/>
          <a:stretch/>
        </p:blipFill>
        <p:spPr>
          <a:xfrm>
            <a:off x="0" y="0"/>
            <a:ext cx="8559872" cy="6858000"/>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7123413" y="749300"/>
            <a:ext cx="4679121" cy="2019300"/>
          </a:xfrm>
        </p:spPr>
        <p:txBody>
          <a:bodyPr anchor="b" anchorCtr="0">
            <a:noAutofit/>
          </a:bodyPr>
          <a:lstStyle>
            <a:lvl1pPr algn="l">
              <a:lnSpc>
                <a:spcPct val="100000"/>
              </a:lnSpc>
              <a:defRPr sz="4000" baseline="0">
                <a:solidFill>
                  <a:srgbClr val="004050"/>
                </a:solidFill>
              </a:defRPr>
            </a:lvl1pPr>
          </a:lstStyle>
          <a:p>
            <a:r>
              <a:rPr lang="en-US" noProof="0"/>
              <a:t>Activity: </a:t>
            </a:r>
            <a:br>
              <a:rPr lang="en-US" noProof="0"/>
            </a:br>
            <a:r>
              <a:rPr lang="en-US" noProof="0"/>
              <a:t>Click to edit title</a:t>
            </a:r>
            <a:endParaRPr lang="en-GB" noProof="0"/>
          </a:p>
        </p:txBody>
      </p:sp>
      <p:sp>
        <p:nvSpPr>
          <p:cNvPr id="4" name="Text Placeholder 3"/>
          <p:cNvSpPr>
            <a:spLocks noGrp="1"/>
          </p:cNvSpPr>
          <p:nvPr>
            <p:ph type="body" sz="quarter" idx="10" hasCustomPrompt="1"/>
          </p:nvPr>
        </p:nvSpPr>
        <p:spPr>
          <a:xfrm>
            <a:off x="7123413" y="3201192"/>
            <a:ext cx="4679121" cy="709613"/>
          </a:xfrm>
        </p:spPr>
        <p:txBody>
          <a:bodyPr/>
          <a:lstStyle>
            <a:lvl1pPr>
              <a:lnSpc>
                <a:spcPct val="100000"/>
              </a:lnSpc>
              <a:defRPr b="1" baseline="0"/>
            </a:lvl1pPr>
          </a:lstStyle>
          <a:p>
            <a:pPr lvl="0"/>
            <a:r>
              <a:rPr lang="en-US"/>
              <a:t>Click to edit instructions</a:t>
            </a:r>
          </a:p>
        </p:txBody>
      </p:sp>
      <p:pic>
        <p:nvPicPr>
          <p:cNvPr id="9"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69739" y="377825"/>
            <a:ext cx="738525" cy="522000"/>
          </a:xfrm>
          <a:prstGeom prst="rect">
            <a:avLst/>
          </a:prstGeom>
        </p:spPr>
      </p:pic>
      <p:sp>
        <p:nvSpPr>
          <p:cNvPr id="10" name="Freeform 9">
            <a:extLst>
              <a:ext uri="{FF2B5EF4-FFF2-40B4-BE49-F238E27FC236}">
                <a16:creationId xmlns:a16="http://schemas.microsoft.com/office/drawing/2014/main" id="{56887D20-DCD6-8E49-BF31-8F4C2FCCD421}"/>
              </a:ext>
            </a:extLst>
          </p:cNvPr>
          <p:cNvSpPr/>
          <p:nvPr userDrawn="1"/>
        </p:nvSpPr>
        <p:spPr>
          <a:xfrm>
            <a:off x="3094978" y="2463017"/>
            <a:ext cx="3525956" cy="4061544"/>
          </a:xfrm>
          <a:custGeom>
            <a:avLst/>
            <a:gdLst>
              <a:gd name="connsiteX0" fmla="*/ 1008895 w 1003300"/>
              <a:gd name="connsiteY0" fmla="*/ 731076 h 1155700"/>
              <a:gd name="connsiteX1" fmla="*/ 581921 w 1003300"/>
              <a:gd name="connsiteY1" fmla="*/ 1157986 h 1155700"/>
              <a:gd name="connsiteX2" fmla="*/ 581921 w 1003300"/>
              <a:gd name="connsiteY2" fmla="*/ 932371 h 1155700"/>
              <a:gd name="connsiteX3" fmla="*/ 565728 w 1003300"/>
              <a:gd name="connsiteY3" fmla="*/ 932371 h 1155700"/>
              <a:gd name="connsiteX4" fmla="*/ 485337 w 1003300"/>
              <a:gd name="connsiteY4" fmla="*/ 923163 h 1155700"/>
              <a:gd name="connsiteX5" fmla="*/ 405454 w 1003300"/>
              <a:gd name="connsiteY5" fmla="*/ 877824 h 1155700"/>
              <a:gd name="connsiteX6" fmla="*/ 306585 w 1003300"/>
              <a:gd name="connsiteY6" fmla="*/ 784035 h 1155700"/>
              <a:gd name="connsiteX7" fmla="*/ 114497 w 1003300"/>
              <a:gd name="connsiteY7" fmla="*/ 591312 h 1155700"/>
              <a:gd name="connsiteX8" fmla="*/ 29534 w 1003300"/>
              <a:gd name="connsiteY8" fmla="*/ 484251 h 1155700"/>
              <a:gd name="connsiteX9" fmla="*/ 7500 w 1003300"/>
              <a:gd name="connsiteY9" fmla="*/ 408051 h 1155700"/>
              <a:gd name="connsiteX10" fmla="*/ 452 w 1003300"/>
              <a:gd name="connsiteY10" fmla="*/ 282766 h 1155700"/>
              <a:gd name="connsiteX11" fmla="*/ 452 w 1003300"/>
              <a:gd name="connsiteY11" fmla="*/ 10668 h 1155700"/>
              <a:gd name="connsiteX12" fmla="*/ 452 w 1003300"/>
              <a:gd name="connsiteY12" fmla="*/ 1333 h 1155700"/>
              <a:gd name="connsiteX13" fmla="*/ 201937 w 1003300"/>
              <a:gd name="connsiteY13" fmla="*/ 203200 h 1155700"/>
              <a:gd name="connsiteX14" fmla="*/ 405137 w 1003300"/>
              <a:gd name="connsiteY14" fmla="*/ 0 h 1155700"/>
              <a:gd name="connsiteX15" fmla="*/ 405137 w 1003300"/>
              <a:gd name="connsiteY15" fmla="*/ 527876 h 1155700"/>
              <a:gd name="connsiteX16" fmla="*/ 573221 w 1003300"/>
              <a:gd name="connsiteY16" fmla="*/ 527876 h 1155700"/>
              <a:gd name="connsiteX17" fmla="*/ 581984 w 1003300"/>
              <a:gd name="connsiteY17" fmla="*/ 518732 h 1155700"/>
              <a:gd name="connsiteX18" fmla="*/ 581984 w 1003300"/>
              <a:gd name="connsiteY18" fmla="*/ 303975 h 1155700"/>
              <a:gd name="connsiteX19" fmla="*/ 1008895 w 1003300"/>
              <a:gd name="connsiteY19" fmla="*/ 731076 h 1155700"/>
              <a:gd name="connsiteX20" fmla="*/ 649929 w 1003300"/>
              <a:gd name="connsiteY20" fmla="*/ 864426 h 1155700"/>
              <a:gd name="connsiteX21" fmla="*/ 649929 w 1003300"/>
              <a:gd name="connsiteY21" fmla="*/ 991807 h 1155700"/>
              <a:gd name="connsiteX22" fmla="*/ 911359 w 1003300"/>
              <a:gd name="connsiteY22" fmla="*/ 730568 h 1155700"/>
              <a:gd name="connsiteX23" fmla="*/ 649231 w 1003300"/>
              <a:gd name="connsiteY23" fmla="*/ 468376 h 1155700"/>
              <a:gd name="connsiteX24" fmla="*/ 649231 w 1003300"/>
              <a:gd name="connsiteY24" fmla="*/ 595693 h 1155700"/>
              <a:gd name="connsiteX25" fmla="*/ 216732 w 1003300"/>
              <a:gd name="connsiteY25" fmla="*/ 595693 h 1155700"/>
              <a:gd name="connsiteX26" fmla="*/ 221558 w 1003300"/>
              <a:gd name="connsiteY26" fmla="*/ 601091 h 1155700"/>
              <a:gd name="connsiteX27" fmla="*/ 427870 w 1003300"/>
              <a:gd name="connsiteY27" fmla="*/ 807720 h 1155700"/>
              <a:gd name="connsiteX28" fmla="*/ 542170 w 1003300"/>
              <a:gd name="connsiteY28" fmla="*/ 862457 h 1155700"/>
              <a:gd name="connsiteX29" fmla="*/ 624720 w 1003300"/>
              <a:gd name="connsiteY29" fmla="*/ 864426 h 1155700"/>
              <a:gd name="connsiteX30" fmla="*/ 649929 w 1003300"/>
              <a:gd name="connsiteY30" fmla="*/ 864426 h 1155700"/>
              <a:gd name="connsiteX31" fmla="*/ 68523 w 1003300"/>
              <a:gd name="connsiteY31" fmla="*/ 162941 h 1155700"/>
              <a:gd name="connsiteX32" fmla="*/ 68142 w 1003300"/>
              <a:gd name="connsiteY32" fmla="*/ 168275 h 1155700"/>
              <a:gd name="connsiteX33" fmla="*/ 68460 w 1003300"/>
              <a:gd name="connsiteY33" fmla="*/ 339725 h 1155700"/>
              <a:gd name="connsiteX34" fmla="*/ 75318 w 1003300"/>
              <a:gd name="connsiteY34" fmla="*/ 411162 h 1155700"/>
              <a:gd name="connsiteX35" fmla="*/ 127325 w 1003300"/>
              <a:gd name="connsiteY35" fmla="*/ 494665 h 1155700"/>
              <a:gd name="connsiteX36" fmla="*/ 203207 w 1003300"/>
              <a:gd name="connsiteY36" fmla="*/ 521780 h 1155700"/>
              <a:gd name="connsiteX37" fmla="*/ 333889 w 1003300"/>
              <a:gd name="connsiteY37" fmla="*/ 527558 h 1155700"/>
              <a:gd name="connsiteX38" fmla="*/ 336937 w 1003300"/>
              <a:gd name="connsiteY38" fmla="*/ 526732 h 1155700"/>
              <a:gd name="connsiteX39" fmla="*/ 336938 w 1003300"/>
              <a:gd name="connsiteY39" fmla="*/ 162243 h 1155700"/>
              <a:gd name="connsiteX40" fmla="*/ 202508 w 1003300"/>
              <a:gd name="connsiteY40" fmla="*/ 295021 h 115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03300" h="1155700">
                <a:moveTo>
                  <a:pt x="1008895" y="731076"/>
                </a:moveTo>
                <a:lnTo>
                  <a:pt x="581921" y="1157986"/>
                </a:lnTo>
                <a:lnTo>
                  <a:pt x="581921" y="932371"/>
                </a:lnTo>
                <a:lnTo>
                  <a:pt x="565728" y="932371"/>
                </a:lnTo>
                <a:cubicBezTo>
                  <a:pt x="538636" y="932998"/>
                  <a:pt x="511586" y="929900"/>
                  <a:pt x="485337" y="923163"/>
                </a:cubicBezTo>
                <a:cubicBezTo>
                  <a:pt x="455495" y="914588"/>
                  <a:pt x="428116" y="899048"/>
                  <a:pt x="405454" y="877824"/>
                </a:cubicBezTo>
                <a:cubicBezTo>
                  <a:pt x="371736" y="847407"/>
                  <a:pt x="338843" y="815975"/>
                  <a:pt x="306585" y="784035"/>
                </a:cubicBezTo>
                <a:cubicBezTo>
                  <a:pt x="242111" y="720238"/>
                  <a:pt x="178082" y="655997"/>
                  <a:pt x="114497" y="591312"/>
                </a:cubicBezTo>
                <a:cubicBezTo>
                  <a:pt x="82430" y="558737"/>
                  <a:pt x="52140" y="524510"/>
                  <a:pt x="29534" y="484251"/>
                </a:cubicBezTo>
                <a:cubicBezTo>
                  <a:pt x="16810" y="460725"/>
                  <a:pt x="9295" y="434737"/>
                  <a:pt x="7500" y="408051"/>
                </a:cubicBezTo>
                <a:cubicBezTo>
                  <a:pt x="3944" y="366395"/>
                  <a:pt x="1150" y="324548"/>
                  <a:pt x="452" y="282766"/>
                </a:cubicBezTo>
                <a:cubicBezTo>
                  <a:pt x="-565" y="192087"/>
                  <a:pt x="452" y="101346"/>
                  <a:pt x="452" y="10668"/>
                </a:cubicBezTo>
                <a:lnTo>
                  <a:pt x="452" y="1333"/>
                </a:lnTo>
                <a:cubicBezTo>
                  <a:pt x="67952" y="68961"/>
                  <a:pt x="134817" y="135890"/>
                  <a:pt x="201937" y="203200"/>
                </a:cubicBezTo>
                <a:lnTo>
                  <a:pt x="405137" y="0"/>
                </a:lnTo>
                <a:lnTo>
                  <a:pt x="405137" y="527876"/>
                </a:lnTo>
                <a:cubicBezTo>
                  <a:pt x="408185" y="527876"/>
                  <a:pt x="519818" y="527876"/>
                  <a:pt x="573221" y="527876"/>
                </a:cubicBezTo>
                <a:cubicBezTo>
                  <a:pt x="580524" y="527876"/>
                  <a:pt x="581984" y="525463"/>
                  <a:pt x="581984" y="518732"/>
                </a:cubicBezTo>
                <a:cubicBezTo>
                  <a:pt x="581984" y="449516"/>
                  <a:pt x="581984" y="305435"/>
                  <a:pt x="581984" y="303975"/>
                </a:cubicBezTo>
                <a:cubicBezTo>
                  <a:pt x="580778" y="304292"/>
                  <a:pt x="1010038" y="732028"/>
                  <a:pt x="1008895" y="731076"/>
                </a:cubicBezTo>
                <a:close/>
                <a:moveTo>
                  <a:pt x="649929" y="864426"/>
                </a:moveTo>
                <a:lnTo>
                  <a:pt x="649929" y="991807"/>
                </a:lnTo>
                <a:cubicBezTo>
                  <a:pt x="737601" y="904092"/>
                  <a:pt x="824745" y="817012"/>
                  <a:pt x="911359" y="730568"/>
                </a:cubicBezTo>
                <a:lnTo>
                  <a:pt x="649231" y="468376"/>
                </a:lnTo>
                <a:lnTo>
                  <a:pt x="649231" y="595693"/>
                </a:lnTo>
                <a:lnTo>
                  <a:pt x="216732" y="595693"/>
                </a:lnTo>
                <a:cubicBezTo>
                  <a:pt x="218955" y="598170"/>
                  <a:pt x="220162" y="599757"/>
                  <a:pt x="221558" y="601091"/>
                </a:cubicBezTo>
                <a:cubicBezTo>
                  <a:pt x="290265" y="669967"/>
                  <a:pt x="359036" y="738844"/>
                  <a:pt x="427870" y="807720"/>
                </a:cubicBezTo>
                <a:cubicBezTo>
                  <a:pt x="459620" y="839470"/>
                  <a:pt x="496894" y="859473"/>
                  <a:pt x="542170" y="862457"/>
                </a:cubicBezTo>
                <a:cubicBezTo>
                  <a:pt x="569665" y="864235"/>
                  <a:pt x="597288" y="863854"/>
                  <a:pt x="624720" y="864426"/>
                </a:cubicBezTo>
                <a:cubicBezTo>
                  <a:pt x="632721" y="864553"/>
                  <a:pt x="640404" y="864426"/>
                  <a:pt x="649929" y="864426"/>
                </a:cubicBezTo>
                <a:close/>
                <a:moveTo>
                  <a:pt x="68523" y="162941"/>
                </a:moveTo>
                <a:cubicBezTo>
                  <a:pt x="68523" y="164402"/>
                  <a:pt x="68142" y="166370"/>
                  <a:pt x="68142" y="168275"/>
                </a:cubicBezTo>
                <a:cubicBezTo>
                  <a:pt x="68142" y="225425"/>
                  <a:pt x="67507" y="282575"/>
                  <a:pt x="68460" y="339725"/>
                </a:cubicBezTo>
                <a:cubicBezTo>
                  <a:pt x="68770" y="363686"/>
                  <a:pt x="71064" y="387580"/>
                  <a:pt x="75318" y="411162"/>
                </a:cubicBezTo>
                <a:cubicBezTo>
                  <a:pt x="81668" y="445326"/>
                  <a:pt x="97289" y="474662"/>
                  <a:pt x="127325" y="494665"/>
                </a:cubicBezTo>
                <a:cubicBezTo>
                  <a:pt x="150463" y="508873"/>
                  <a:pt x="176305" y="518107"/>
                  <a:pt x="203207" y="521780"/>
                </a:cubicBezTo>
                <a:cubicBezTo>
                  <a:pt x="246514" y="529273"/>
                  <a:pt x="290265" y="527621"/>
                  <a:pt x="333889" y="527558"/>
                </a:cubicBezTo>
                <a:cubicBezTo>
                  <a:pt x="334936" y="527411"/>
                  <a:pt x="335960" y="527133"/>
                  <a:pt x="336937" y="526732"/>
                </a:cubicBezTo>
                <a:lnTo>
                  <a:pt x="336938" y="162243"/>
                </a:lnTo>
                <a:lnTo>
                  <a:pt x="202508" y="295021"/>
                </a:lnTo>
                <a:close/>
              </a:path>
            </a:pathLst>
          </a:custGeom>
          <a:solidFill>
            <a:schemeClr val="bg1"/>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3123345736"/>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userDrawn="1">
  <p:cSld name="Activity 02">
    <p:bg>
      <p:bgPr>
        <a:solidFill>
          <a:schemeClr val="accent4"/>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1257CD7-3573-8840-90AB-DBEEF1DD3DF5}"/>
              </a:ext>
            </a:extLst>
          </p:cNvPr>
          <p:cNvPicPr>
            <a:picLocks noChangeAspect="1"/>
          </p:cNvPicPr>
          <p:nvPr userDrawn="1"/>
        </p:nvPicPr>
        <p:blipFill rotWithShape="1">
          <a:blip r:embed="rId2"/>
          <a:srcRect l="23375" t="6250"/>
          <a:stretch/>
        </p:blipFill>
        <p:spPr>
          <a:xfrm>
            <a:off x="-1" y="0"/>
            <a:ext cx="8406235" cy="6858000"/>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7123413" y="749300"/>
            <a:ext cx="4679121" cy="2019300"/>
          </a:xfrm>
        </p:spPr>
        <p:txBody>
          <a:bodyPr anchor="b" anchorCtr="0">
            <a:noAutofit/>
          </a:bodyPr>
          <a:lstStyle>
            <a:lvl1pPr algn="l">
              <a:lnSpc>
                <a:spcPct val="100000"/>
              </a:lnSpc>
              <a:defRPr sz="4000" baseline="0">
                <a:solidFill>
                  <a:srgbClr val="004050"/>
                </a:solidFill>
              </a:defRPr>
            </a:lvl1pPr>
          </a:lstStyle>
          <a:p>
            <a:r>
              <a:rPr lang="en-US" noProof="0"/>
              <a:t>Activity: </a:t>
            </a:r>
            <a:br>
              <a:rPr lang="en-US" noProof="0"/>
            </a:br>
            <a:r>
              <a:rPr lang="en-US" noProof="0"/>
              <a:t>Click to edit title</a:t>
            </a:r>
            <a:endParaRPr lang="en-GB" noProof="0"/>
          </a:p>
        </p:txBody>
      </p:sp>
      <p:sp>
        <p:nvSpPr>
          <p:cNvPr id="4" name="Text Placeholder 3"/>
          <p:cNvSpPr>
            <a:spLocks noGrp="1"/>
          </p:cNvSpPr>
          <p:nvPr>
            <p:ph type="body" sz="quarter" idx="10" hasCustomPrompt="1"/>
          </p:nvPr>
        </p:nvSpPr>
        <p:spPr>
          <a:xfrm>
            <a:off x="7123413" y="3201192"/>
            <a:ext cx="4679121" cy="709613"/>
          </a:xfrm>
        </p:spPr>
        <p:txBody>
          <a:bodyPr/>
          <a:lstStyle>
            <a:lvl1pPr>
              <a:lnSpc>
                <a:spcPct val="100000"/>
              </a:lnSpc>
              <a:defRPr b="1" baseline="0"/>
            </a:lvl1pPr>
          </a:lstStyle>
          <a:p>
            <a:pPr lvl="0"/>
            <a:r>
              <a:rPr lang="en-US"/>
              <a:t>Click to edit instructions</a:t>
            </a:r>
          </a:p>
        </p:txBody>
      </p:sp>
      <p:pic>
        <p:nvPicPr>
          <p:cNvPr id="9"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69739" y="377825"/>
            <a:ext cx="738525" cy="522000"/>
          </a:xfrm>
          <a:prstGeom prst="rect">
            <a:avLst/>
          </a:prstGeom>
        </p:spPr>
      </p:pic>
      <p:sp>
        <p:nvSpPr>
          <p:cNvPr id="10" name="Freeform 9">
            <a:extLst>
              <a:ext uri="{FF2B5EF4-FFF2-40B4-BE49-F238E27FC236}">
                <a16:creationId xmlns:a16="http://schemas.microsoft.com/office/drawing/2014/main" id="{56887D20-DCD6-8E49-BF31-8F4C2FCCD421}"/>
              </a:ext>
            </a:extLst>
          </p:cNvPr>
          <p:cNvSpPr/>
          <p:nvPr userDrawn="1"/>
        </p:nvSpPr>
        <p:spPr>
          <a:xfrm>
            <a:off x="3094978" y="2463017"/>
            <a:ext cx="3525956" cy="4061544"/>
          </a:xfrm>
          <a:custGeom>
            <a:avLst/>
            <a:gdLst>
              <a:gd name="connsiteX0" fmla="*/ 1008895 w 1003300"/>
              <a:gd name="connsiteY0" fmla="*/ 731076 h 1155700"/>
              <a:gd name="connsiteX1" fmla="*/ 581921 w 1003300"/>
              <a:gd name="connsiteY1" fmla="*/ 1157986 h 1155700"/>
              <a:gd name="connsiteX2" fmla="*/ 581921 w 1003300"/>
              <a:gd name="connsiteY2" fmla="*/ 932371 h 1155700"/>
              <a:gd name="connsiteX3" fmla="*/ 565728 w 1003300"/>
              <a:gd name="connsiteY3" fmla="*/ 932371 h 1155700"/>
              <a:gd name="connsiteX4" fmla="*/ 485337 w 1003300"/>
              <a:gd name="connsiteY4" fmla="*/ 923163 h 1155700"/>
              <a:gd name="connsiteX5" fmla="*/ 405454 w 1003300"/>
              <a:gd name="connsiteY5" fmla="*/ 877824 h 1155700"/>
              <a:gd name="connsiteX6" fmla="*/ 306585 w 1003300"/>
              <a:gd name="connsiteY6" fmla="*/ 784035 h 1155700"/>
              <a:gd name="connsiteX7" fmla="*/ 114497 w 1003300"/>
              <a:gd name="connsiteY7" fmla="*/ 591312 h 1155700"/>
              <a:gd name="connsiteX8" fmla="*/ 29534 w 1003300"/>
              <a:gd name="connsiteY8" fmla="*/ 484251 h 1155700"/>
              <a:gd name="connsiteX9" fmla="*/ 7500 w 1003300"/>
              <a:gd name="connsiteY9" fmla="*/ 408051 h 1155700"/>
              <a:gd name="connsiteX10" fmla="*/ 452 w 1003300"/>
              <a:gd name="connsiteY10" fmla="*/ 282766 h 1155700"/>
              <a:gd name="connsiteX11" fmla="*/ 452 w 1003300"/>
              <a:gd name="connsiteY11" fmla="*/ 10668 h 1155700"/>
              <a:gd name="connsiteX12" fmla="*/ 452 w 1003300"/>
              <a:gd name="connsiteY12" fmla="*/ 1333 h 1155700"/>
              <a:gd name="connsiteX13" fmla="*/ 201937 w 1003300"/>
              <a:gd name="connsiteY13" fmla="*/ 203200 h 1155700"/>
              <a:gd name="connsiteX14" fmla="*/ 405137 w 1003300"/>
              <a:gd name="connsiteY14" fmla="*/ 0 h 1155700"/>
              <a:gd name="connsiteX15" fmla="*/ 405137 w 1003300"/>
              <a:gd name="connsiteY15" fmla="*/ 527876 h 1155700"/>
              <a:gd name="connsiteX16" fmla="*/ 573221 w 1003300"/>
              <a:gd name="connsiteY16" fmla="*/ 527876 h 1155700"/>
              <a:gd name="connsiteX17" fmla="*/ 581984 w 1003300"/>
              <a:gd name="connsiteY17" fmla="*/ 518732 h 1155700"/>
              <a:gd name="connsiteX18" fmla="*/ 581984 w 1003300"/>
              <a:gd name="connsiteY18" fmla="*/ 303975 h 1155700"/>
              <a:gd name="connsiteX19" fmla="*/ 1008895 w 1003300"/>
              <a:gd name="connsiteY19" fmla="*/ 731076 h 1155700"/>
              <a:gd name="connsiteX20" fmla="*/ 649929 w 1003300"/>
              <a:gd name="connsiteY20" fmla="*/ 864426 h 1155700"/>
              <a:gd name="connsiteX21" fmla="*/ 649929 w 1003300"/>
              <a:gd name="connsiteY21" fmla="*/ 991807 h 1155700"/>
              <a:gd name="connsiteX22" fmla="*/ 911359 w 1003300"/>
              <a:gd name="connsiteY22" fmla="*/ 730568 h 1155700"/>
              <a:gd name="connsiteX23" fmla="*/ 649231 w 1003300"/>
              <a:gd name="connsiteY23" fmla="*/ 468376 h 1155700"/>
              <a:gd name="connsiteX24" fmla="*/ 649231 w 1003300"/>
              <a:gd name="connsiteY24" fmla="*/ 595693 h 1155700"/>
              <a:gd name="connsiteX25" fmla="*/ 216732 w 1003300"/>
              <a:gd name="connsiteY25" fmla="*/ 595693 h 1155700"/>
              <a:gd name="connsiteX26" fmla="*/ 221558 w 1003300"/>
              <a:gd name="connsiteY26" fmla="*/ 601091 h 1155700"/>
              <a:gd name="connsiteX27" fmla="*/ 427870 w 1003300"/>
              <a:gd name="connsiteY27" fmla="*/ 807720 h 1155700"/>
              <a:gd name="connsiteX28" fmla="*/ 542170 w 1003300"/>
              <a:gd name="connsiteY28" fmla="*/ 862457 h 1155700"/>
              <a:gd name="connsiteX29" fmla="*/ 624720 w 1003300"/>
              <a:gd name="connsiteY29" fmla="*/ 864426 h 1155700"/>
              <a:gd name="connsiteX30" fmla="*/ 649929 w 1003300"/>
              <a:gd name="connsiteY30" fmla="*/ 864426 h 1155700"/>
              <a:gd name="connsiteX31" fmla="*/ 68523 w 1003300"/>
              <a:gd name="connsiteY31" fmla="*/ 162941 h 1155700"/>
              <a:gd name="connsiteX32" fmla="*/ 68142 w 1003300"/>
              <a:gd name="connsiteY32" fmla="*/ 168275 h 1155700"/>
              <a:gd name="connsiteX33" fmla="*/ 68460 w 1003300"/>
              <a:gd name="connsiteY33" fmla="*/ 339725 h 1155700"/>
              <a:gd name="connsiteX34" fmla="*/ 75318 w 1003300"/>
              <a:gd name="connsiteY34" fmla="*/ 411162 h 1155700"/>
              <a:gd name="connsiteX35" fmla="*/ 127325 w 1003300"/>
              <a:gd name="connsiteY35" fmla="*/ 494665 h 1155700"/>
              <a:gd name="connsiteX36" fmla="*/ 203207 w 1003300"/>
              <a:gd name="connsiteY36" fmla="*/ 521780 h 1155700"/>
              <a:gd name="connsiteX37" fmla="*/ 333889 w 1003300"/>
              <a:gd name="connsiteY37" fmla="*/ 527558 h 1155700"/>
              <a:gd name="connsiteX38" fmla="*/ 336937 w 1003300"/>
              <a:gd name="connsiteY38" fmla="*/ 526732 h 1155700"/>
              <a:gd name="connsiteX39" fmla="*/ 336938 w 1003300"/>
              <a:gd name="connsiteY39" fmla="*/ 162243 h 1155700"/>
              <a:gd name="connsiteX40" fmla="*/ 202508 w 1003300"/>
              <a:gd name="connsiteY40" fmla="*/ 295021 h 115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03300" h="1155700">
                <a:moveTo>
                  <a:pt x="1008895" y="731076"/>
                </a:moveTo>
                <a:lnTo>
                  <a:pt x="581921" y="1157986"/>
                </a:lnTo>
                <a:lnTo>
                  <a:pt x="581921" y="932371"/>
                </a:lnTo>
                <a:lnTo>
                  <a:pt x="565728" y="932371"/>
                </a:lnTo>
                <a:cubicBezTo>
                  <a:pt x="538636" y="932998"/>
                  <a:pt x="511586" y="929900"/>
                  <a:pt x="485337" y="923163"/>
                </a:cubicBezTo>
                <a:cubicBezTo>
                  <a:pt x="455495" y="914588"/>
                  <a:pt x="428116" y="899048"/>
                  <a:pt x="405454" y="877824"/>
                </a:cubicBezTo>
                <a:cubicBezTo>
                  <a:pt x="371736" y="847407"/>
                  <a:pt x="338843" y="815975"/>
                  <a:pt x="306585" y="784035"/>
                </a:cubicBezTo>
                <a:cubicBezTo>
                  <a:pt x="242111" y="720238"/>
                  <a:pt x="178082" y="655997"/>
                  <a:pt x="114497" y="591312"/>
                </a:cubicBezTo>
                <a:cubicBezTo>
                  <a:pt x="82430" y="558737"/>
                  <a:pt x="52140" y="524510"/>
                  <a:pt x="29534" y="484251"/>
                </a:cubicBezTo>
                <a:cubicBezTo>
                  <a:pt x="16810" y="460725"/>
                  <a:pt x="9295" y="434737"/>
                  <a:pt x="7500" y="408051"/>
                </a:cubicBezTo>
                <a:cubicBezTo>
                  <a:pt x="3944" y="366395"/>
                  <a:pt x="1150" y="324548"/>
                  <a:pt x="452" y="282766"/>
                </a:cubicBezTo>
                <a:cubicBezTo>
                  <a:pt x="-565" y="192087"/>
                  <a:pt x="452" y="101346"/>
                  <a:pt x="452" y="10668"/>
                </a:cubicBezTo>
                <a:lnTo>
                  <a:pt x="452" y="1333"/>
                </a:lnTo>
                <a:cubicBezTo>
                  <a:pt x="67952" y="68961"/>
                  <a:pt x="134817" y="135890"/>
                  <a:pt x="201937" y="203200"/>
                </a:cubicBezTo>
                <a:lnTo>
                  <a:pt x="405137" y="0"/>
                </a:lnTo>
                <a:lnTo>
                  <a:pt x="405137" y="527876"/>
                </a:lnTo>
                <a:cubicBezTo>
                  <a:pt x="408185" y="527876"/>
                  <a:pt x="519818" y="527876"/>
                  <a:pt x="573221" y="527876"/>
                </a:cubicBezTo>
                <a:cubicBezTo>
                  <a:pt x="580524" y="527876"/>
                  <a:pt x="581984" y="525463"/>
                  <a:pt x="581984" y="518732"/>
                </a:cubicBezTo>
                <a:cubicBezTo>
                  <a:pt x="581984" y="449516"/>
                  <a:pt x="581984" y="305435"/>
                  <a:pt x="581984" y="303975"/>
                </a:cubicBezTo>
                <a:cubicBezTo>
                  <a:pt x="580778" y="304292"/>
                  <a:pt x="1010038" y="732028"/>
                  <a:pt x="1008895" y="731076"/>
                </a:cubicBezTo>
                <a:close/>
                <a:moveTo>
                  <a:pt x="649929" y="864426"/>
                </a:moveTo>
                <a:lnTo>
                  <a:pt x="649929" y="991807"/>
                </a:lnTo>
                <a:cubicBezTo>
                  <a:pt x="737601" y="904092"/>
                  <a:pt x="824745" y="817012"/>
                  <a:pt x="911359" y="730568"/>
                </a:cubicBezTo>
                <a:lnTo>
                  <a:pt x="649231" y="468376"/>
                </a:lnTo>
                <a:lnTo>
                  <a:pt x="649231" y="595693"/>
                </a:lnTo>
                <a:lnTo>
                  <a:pt x="216732" y="595693"/>
                </a:lnTo>
                <a:cubicBezTo>
                  <a:pt x="218955" y="598170"/>
                  <a:pt x="220162" y="599757"/>
                  <a:pt x="221558" y="601091"/>
                </a:cubicBezTo>
                <a:cubicBezTo>
                  <a:pt x="290265" y="669967"/>
                  <a:pt x="359036" y="738844"/>
                  <a:pt x="427870" y="807720"/>
                </a:cubicBezTo>
                <a:cubicBezTo>
                  <a:pt x="459620" y="839470"/>
                  <a:pt x="496894" y="859473"/>
                  <a:pt x="542170" y="862457"/>
                </a:cubicBezTo>
                <a:cubicBezTo>
                  <a:pt x="569665" y="864235"/>
                  <a:pt x="597288" y="863854"/>
                  <a:pt x="624720" y="864426"/>
                </a:cubicBezTo>
                <a:cubicBezTo>
                  <a:pt x="632721" y="864553"/>
                  <a:pt x="640404" y="864426"/>
                  <a:pt x="649929" y="864426"/>
                </a:cubicBezTo>
                <a:close/>
                <a:moveTo>
                  <a:pt x="68523" y="162941"/>
                </a:moveTo>
                <a:cubicBezTo>
                  <a:pt x="68523" y="164402"/>
                  <a:pt x="68142" y="166370"/>
                  <a:pt x="68142" y="168275"/>
                </a:cubicBezTo>
                <a:cubicBezTo>
                  <a:pt x="68142" y="225425"/>
                  <a:pt x="67507" y="282575"/>
                  <a:pt x="68460" y="339725"/>
                </a:cubicBezTo>
                <a:cubicBezTo>
                  <a:pt x="68770" y="363686"/>
                  <a:pt x="71064" y="387580"/>
                  <a:pt x="75318" y="411162"/>
                </a:cubicBezTo>
                <a:cubicBezTo>
                  <a:pt x="81668" y="445326"/>
                  <a:pt x="97289" y="474662"/>
                  <a:pt x="127325" y="494665"/>
                </a:cubicBezTo>
                <a:cubicBezTo>
                  <a:pt x="150463" y="508873"/>
                  <a:pt x="176305" y="518107"/>
                  <a:pt x="203207" y="521780"/>
                </a:cubicBezTo>
                <a:cubicBezTo>
                  <a:pt x="246514" y="529273"/>
                  <a:pt x="290265" y="527621"/>
                  <a:pt x="333889" y="527558"/>
                </a:cubicBezTo>
                <a:cubicBezTo>
                  <a:pt x="334936" y="527411"/>
                  <a:pt x="335960" y="527133"/>
                  <a:pt x="336937" y="526732"/>
                </a:cubicBezTo>
                <a:lnTo>
                  <a:pt x="336938" y="162243"/>
                </a:lnTo>
                <a:lnTo>
                  <a:pt x="202508" y="295021"/>
                </a:lnTo>
                <a:close/>
              </a:path>
            </a:pathLst>
          </a:custGeom>
          <a:solidFill>
            <a:schemeClr val="bg1"/>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1469053440"/>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Duotone right 0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19200" y="0"/>
            <a:ext cx="10972800" cy="6858000"/>
          </a:xfrm>
          <a:prstGeom prst="rect">
            <a:avLst/>
          </a:prstGeom>
        </p:spPr>
      </p:pic>
      <p:sp>
        <p:nvSpPr>
          <p:cNvPr id="5" name="Rectangle 4">
            <a:extLst>
              <a:ext uri="{FF2B5EF4-FFF2-40B4-BE49-F238E27FC236}">
                <a16:creationId xmlns:a16="http://schemas.microsoft.com/office/drawing/2014/main" id="{C22D86F5-179E-D147-BF5E-ABFEDC5ED59C}"/>
              </a:ext>
            </a:extLst>
          </p:cNvPr>
          <p:cNvSpPr/>
          <p:nvPr userDrawn="1"/>
        </p:nvSpPr>
        <p:spPr>
          <a:xfrm>
            <a:off x="0" y="0"/>
            <a:ext cx="6096000"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solidFill>
                <a:schemeClr val="bg1"/>
              </a:solidFill>
            </a:endParaRPr>
          </a:p>
        </p:txBody>
      </p:sp>
      <p:sp>
        <p:nvSpPr>
          <p:cNvPr id="9" name="Text Placeholder 12">
            <a:extLst>
              <a:ext uri="{FF2B5EF4-FFF2-40B4-BE49-F238E27FC236}">
                <a16:creationId xmlns:a16="http://schemas.microsoft.com/office/drawing/2014/main" id="{F11DA741-1567-F44E-A776-54AE0772553A}"/>
              </a:ext>
            </a:extLst>
          </p:cNvPr>
          <p:cNvSpPr>
            <a:spLocks noGrp="1"/>
          </p:cNvSpPr>
          <p:nvPr>
            <p:ph type="body" sz="quarter" idx="14"/>
          </p:nvPr>
        </p:nvSpPr>
        <p:spPr>
          <a:xfrm>
            <a:off x="373063" y="1138011"/>
            <a:ext cx="5521711" cy="5121387"/>
          </a:xfrm>
        </p:spPr>
        <p:txBody>
          <a:bodyPr/>
          <a:lstStyle>
            <a:lvl1pPr marL="0" indent="0">
              <a:lnSpc>
                <a:spcPts val="4600"/>
              </a:lnSpc>
              <a:spcAft>
                <a:spcPts val="1800"/>
              </a:spcAft>
              <a:buNone/>
              <a:defRPr lang="en-US" sz="4200" b="0" i="0" kern="1200" dirty="0" smtClean="0">
                <a:solidFill>
                  <a:schemeClr val="bg1"/>
                </a:solidFill>
                <a:latin typeface="Krana Fat B" panose="00000B00000000000000" pitchFamily="50" charset="0"/>
                <a:ea typeface="+mn-ea"/>
                <a:cs typeface="Krana Fat B" panose="00000B00000000000000" pitchFamily="50" charset="0"/>
              </a:defRPr>
            </a:lvl1pPr>
            <a:lvl2pPr marL="0" marR="0" indent="0" algn="l" defTabSz="914377" rtl="0" eaLnBrk="1" fontAlgn="auto" latinLnBrk="0" hangingPunct="1">
              <a:lnSpc>
                <a:spcPts val="2000"/>
              </a:lnSpc>
              <a:spcBef>
                <a:spcPts val="0"/>
              </a:spcBef>
              <a:spcAft>
                <a:spcPts val="651"/>
              </a:spcAft>
              <a:buClrTx/>
              <a:buSzTx/>
              <a:buFont typeface="Arial" panose="020B0604020202020204" pitchFamily="34" charset="0"/>
              <a:buNone/>
              <a:tabLst/>
              <a:defRPr sz="1800">
                <a:solidFill>
                  <a:schemeClr val="bg1"/>
                </a:solidFill>
              </a:defRPr>
            </a:lvl2pPr>
            <a:lvl3pPr marL="0" indent="0">
              <a:buNone/>
              <a:defRPr sz="1200">
                <a:solidFill>
                  <a:schemeClr val="bg1"/>
                </a:solidFill>
              </a:defRPr>
            </a:lvl3pPr>
            <a:lvl4pPr marL="0" indent="0">
              <a:buNone/>
              <a:defRPr/>
            </a:lvl4pPr>
            <a:lvl5pPr marL="0" indent="0">
              <a:buNone/>
              <a:defRPr/>
            </a:lvl5pPr>
          </a:lstStyle>
          <a:p>
            <a:pPr lvl="0"/>
            <a:r>
              <a:rPr lang="en-US"/>
              <a:t>Click to edit Master text styles</a:t>
            </a:r>
          </a:p>
          <a:p>
            <a:pPr lvl="1"/>
            <a:r>
              <a:rPr lang="en-US"/>
              <a:t>Second level</a:t>
            </a:r>
          </a:p>
          <a:p>
            <a:pPr lvl="2"/>
            <a:r>
              <a:rPr lang="en-US"/>
              <a:t>Third level</a:t>
            </a:r>
          </a:p>
        </p:txBody>
      </p:sp>
      <p:pic>
        <p:nvPicPr>
          <p:cNvPr id="11" name="Picture 10">
            <a:extLst>
              <a:ext uri="{FF2B5EF4-FFF2-40B4-BE49-F238E27FC236}">
                <a16:creationId xmlns:a16="http://schemas.microsoft.com/office/drawing/2014/main" id="{2A067932-0DD7-6B4D-8A3C-BF2CA5D1ABF8}"/>
              </a:ext>
            </a:extLst>
          </p:cNvPr>
          <p:cNvPicPr>
            <a:picLocks noChangeAspect="1"/>
          </p:cNvPicPr>
          <p:nvPr userDrawn="1"/>
        </p:nvPicPr>
        <p:blipFill>
          <a:blip r:embed="rId3"/>
          <a:stretch>
            <a:fillRect/>
          </a:stretch>
        </p:blipFill>
        <p:spPr>
          <a:xfrm>
            <a:off x="6096000" y="4129397"/>
            <a:ext cx="3343877" cy="2728604"/>
          </a:xfrm>
          <a:prstGeom prst="rect">
            <a:avLst/>
          </a:prstGeom>
        </p:spPr>
      </p:pic>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4">
            <a:duotone>
              <a:schemeClr val="accent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4186194241"/>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Duotone right 02">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78001" y="0"/>
            <a:ext cx="10972800" cy="6858000"/>
          </a:xfrm>
          <a:prstGeom prst="rect">
            <a:avLst/>
          </a:prstGeom>
        </p:spPr>
      </p:pic>
      <p:sp>
        <p:nvSpPr>
          <p:cNvPr id="5" name="Rectangle 4">
            <a:extLst>
              <a:ext uri="{FF2B5EF4-FFF2-40B4-BE49-F238E27FC236}">
                <a16:creationId xmlns:a16="http://schemas.microsoft.com/office/drawing/2014/main" id="{C22D86F5-179E-D147-BF5E-ABFEDC5ED59C}"/>
              </a:ext>
            </a:extLst>
          </p:cNvPr>
          <p:cNvSpPr/>
          <p:nvPr userDrawn="1"/>
        </p:nvSpPr>
        <p:spPr>
          <a:xfrm>
            <a:off x="0" y="0"/>
            <a:ext cx="6096000"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solidFill>
                <a:srgbClr val="004050"/>
              </a:solidFill>
            </a:endParaRPr>
          </a:p>
        </p:txBody>
      </p:sp>
      <p:sp>
        <p:nvSpPr>
          <p:cNvPr id="9" name="Text Placeholder 12">
            <a:extLst>
              <a:ext uri="{FF2B5EF4-FFF2-40B4-BE49-F238E27FC236}">
                <a16:creationId xmlns:a16="http://schemas.microsoft.com/office/drawing/2014/main" id="{F11DA741-1567-F44E-A776-54AE0772553A}"/>
              </a:ext>
            </a:extLst>
          </p:cNvPr>
          <p:cNvSpPr>
            <a:spLocks noGrp="1"/>
          </p:cNvSpPr>
          <p:nvPr>
            <p:ph type="body" sz="quarter" idx="14"/>
          </p:nvPr>
        </p:nvSpPr>
        <p:spPr>
          <a:xfrm>
            <a:off x="373063" y="1138011"/>
            <a:ext cx="5521711" cy="5121387"/>
          </a:xfrm>
        </p:spPr>
        <p:txBody>
          <a:bodyPr/>
          <a:lstStyle>
            <a:lvl1pPr marL="0" indent="0">
              <a:lnSpc>
                <a:spcPts val="4600"/>
              </a:lnSpc>
              <a:spcAft>
                <a:spcPts val="1800"/>
              </a:spcAft>
              <a:buNone/>
              <a:defRPr lang="en-US" sz="4200" b="0" i="0" kern="1200" dirty="0" smtClean="0">
                <a:solidFill>
                  <a:schemeClr val="bg1"/>
                </a:solidFill>
                <a:latin typeface="Krana Fat B" panose="00000B00000000000000" pitchFamily="50" charset="0"/>
                <a:ea typeface="+mn-ea"/>
                <a:cs typeface="Krana Fat B" panose="00000B00000000000000" pitchFamily="50" charset="0"/>
              </a:defRPr>
            </a:lvl1pPr>
            <a:lvl2pPr marL="0" marR="0" indent="0" algn="l" defTabSz="914377" rtl="0" eaLnBrk="1" fontAlgn="auto" latinLnBrk="0" hangingPunct="1">
              <a:lnSpc>
                <a:spcPts val="2000"/>
              </a:lnSpc>
              <a:spcBef>
                <a:spcPts val="0"/>
              </a:spcBef>
              <a:spcAft>
                <a:spcPts val="651"/>
              </a:spcAft>
              <a:buClrTx/>
              <a:buSzTx/>
              <a:buFont typeface="Arial" panose="020B0604020202020204" pitchFamily="34" charset="0"/>
              <a:buNone/>
              <a:tabLst/>
              <a:defRPr sz="1800">
                <a:solidFill>
                  <a:schemeClr val="bg1"/>
                </a:solidFill>
              </a:defRPr>
            </a:lvl2pPr>
            <a:lvl3pPr marL="0" indent="0">
              <a:buNone/>
              <a:defRPr sz="1200">
                <a:solidFill>
                  <a:schemeClr val="bg1"/>
                </a:solidFill>
              </a:defRPr>
            </a:lvl3pPr>
            <a:lvl4pPr marL="0" indent="0">
              <a:buNone/>
              <a:defRPr/>
            </a:lvl4pPr>
            <a:lvl5pPr marL="0" indent="0">
              <a:buNone/>
              <a:defRPr/>
            </a:lvl5pPr>
          </a:lstStyle>
          <a:p>
            <a:pPr lvl="0"/>
            <a:r>
              <a:rPr lang="en-US"/>
              <a:t>Click to edit Master text styles</a:t>
            </a:r>
          </a:p>
          <a:p>
            <a:pPr lvl="1"/>
            <a:r>
              <a:rPr lang="en-US"/>
              <a:t>Second level</a:t>
            </a:r>
          </a:p>
          <a:p>
            <a:pPr lvl="2"/>
            <a:r>
              <a:rPr lang="en-US"/>
              <a:t>Third level</a:t>
            </a:r>
          </a:p>
        </p:txBody>
      </p:sp>
      <p:pic>
        <p:nvPicPr>
          <p:cNvPr id="11" name="Picture 10">
            <a:extLst>
              <a:ext uri="{FF2B5EF4-FFF2-40B4-BE49-F238E27FC236}">
                <a16:creationId xmlns:a16="http://schemas.microsoft.com/office/drawing/2014/main" id="{2A067932-0DD7-6B4D-8A3C-BF2CA5D1ABF8}"/>
              </a:ext>
            </a:extLst>
          </p:cNvPr>
          <p:cNvPicPr>
            <a:picLocks noChangeAspect="1"/>
          </p:cNvPicPr>
          <p:nvPr userDrawn="1"/>
        </p:nvPicPr>
        <p:blipFill>
          <a:blip r:embed="rId3"/>
          <a:stretch>
            <a:fillRect/>
          </a:stretch>
        </p:blipFill>
        <p:spPr>
          <a:xfrm>
            <a:off x="6096000" y="4129397"/>
            <a:ext cx="3343877" cy="2728604"/>
          </a:xfrm>
          <a:prstGeom prst="rect">
            <a:avLst/>
          </a:prstGeom>
        </p:spPr>
      </p:pic>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4">
            <a:duotone>
              <a:schemeClr val="accent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82051155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Duotone right 03">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19200" y="0"/>
            <a:ext cx="10972800" cy="6858000"/>
          </a:xfrm>
          <a:prstGeom prst="rect">
            <a:avLst/>
          </a:prstGeom>
        </p:spPr>
      </p:pic>
      <p:sp>
        <p:nvSpPr>
          <p:cNvPr id="5" name="Rectangle 4">
            <a:extLst>
              <a:ext uri="{FF2B5EF4-FFF2-40B4-BE49-F238E27FC236}">
                <a16:creationId xmlns:a16="http://schemas.microsoft.com/office/drawing/2014/main" id="{C22D86F5-179E-D147-BF5E-ABFEDC5ED59C}"/>
              </a:ext>
            </a:extLst>
          </p:cNvPr>
          <p:cNvSpPr/>
          <p:nvPr userDrawn="1"/>
        </p:nvSpPr>
        <p:spPr>
          <a:xfrm>
            <a:off x="0" y="0"/>
            <a:ext cx="6096000"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solidFill>
                <a:srgbClr val="004050"/>
              </a:solidFill>
            </a:endParaRPr>
          </a:p>
        </p:txBody>
      </p:sp>
      <p:sp>
        <p:nvSpPr>
          <p:cNvPr id="9" name="Text Placeholder 12">
            <a:extLst>
              <a:ext uri="{FF2B5EF4-FFF2-40B4-BE49-F238E27FC236}">
                <a16:creationId xmlns:a16="http://schemas.microsoft.com/office/drawing/2014/main" id="{F11DA741-1567-F44E-A776-54AE0772553A}"/>
              </a:ext>
            </a:extLst>
          </p:cNvPr>
          <p:cNvSpPr>
            <a:spLocks noGrp="1"/>
          </p:cNvSpPr>
          <p:nvPr>
            <p:ph type="body" sz="quarter" idx="14"/>
          </p:nvPr>
        </p:nvSpPr>
        <p:spPr>
          <a:xfrm>
            <a:off x="373063" y="1138011"/>
            <a:ext cx="5521711" cy="5121387"/>
          </a:xfrm>
        </p:spPr>
        <p:txBody>
          <a:bodyPr/>
          <a:lstStyle>
            <a:lvl1pPr marL="0" indent="0">
              <a:lnSpc>
                <a:spcPts val="4600"/>
              </a:lnSpc>
              <a:spcAft>
                <a:spcPts val="1800"/>
              </a:spcAft>
              <a:buNone/>
              <a:defRPr lang="en-US" sz="4200" b="0" i="0" kern="1200" dirty="0" smtClean="0">
                <a:solidFill>
                  <a:schemeClr val="bg1"/>
                </a:solidFill>
                <a:latin typeface="Krana Fat B" panose="00000B00000000000000" pitchFamily="50" charset="0"/>
                <a:ea typeface="+mn-ea"/>
                <a:cs typeface="Krana Fat B" panose="00000B00000000000000" pitchFamily="50" charset="0"/>
              </a:defRPr>
            </a:lvl1pPr>
            <a:lvl2pPr marL="0" marR="0" indent="0" algn="l" defTabSz="914377" rtl="0" eaLnBrk="1" fontAlgn="auto" latinLnBrk="0" hangingPunct="1">
              <a:lnSpc>
                <a:spcPts val="2000"/>
              </a:lnSpc>
              <a:spcBef>
                <a:spcPts val="0"/>
              </a:spcBef>
              <a:spcAft>
                <a:spcPts val="651"/>
              </a:spcAft>
              <a:buClrTx/>
              <a:buSzTx/>
              <a:buFont typeface="Arial" panose="020B0604020202020204" pitchFamily="34" charset="0"/>
              <a:buNone/>
              <a:tabLst/>
              <a:defRPr sz="1800">
                <a:solidFill>
                  <a:schemeClr val="bg1"/>
                </a:solidFill>
              </a:defRPr>
            </a:lvl2pPr>
            <a:lvl3pPr marL="0" indent="0">
              <a:buNone/>
              <a:defRPr sz="1200">
                <a:solidFill>
                  <a:schemeClr val="bg1"/>
                </a:solidFill>
              </a:defRPr>
            </a:lvl3pPr>
            <a:lvl4pPr marL="0" indent="0">
              <a:buNone/>
              <a:defRPr/>
            </a:lvl4pPr>
            <a:lvl5pPr marL="0" indent="0">
              <a:buNone/>
              <a:defRPr/>
            </a:lvl5pPr>
          </a:lstStyle>
          <a:p>
            <a:pPr lvl="0"/>
            <a:r>
              <a:rPr lang="en-US"/>
              <a:t>Click to edit Master text styles</a:t>
            </a:r>
          </a:p>
          <a:p>
            <a:pPr lvl="1"/>
            <a:r>
              <a:rPr lang="en-US"/>
              <a:t>Second level</a:t>
            </a:r>
          </a:p>
          <a:p>
            <a:pPr lvl="2"/>
            <a:r>
              <a:rPr lang="en-US"/>
              <a:t>Third level</a:t>
            </a:r>
          </a:p>
        </p:txBody>
      </p:sp>
      <p:pic>
        <p:nvPicPr>
          <p:cNvPr id="11" name="Picture 10">
            <a:extLst>
              <a:ext uri="{FF2B5EF4-FFF2-40B4-BE49-F238E27FC236}">
                <a16:creationId xmlns:a16="http://schemas.microsoft.com/office/drawing/2014/main" id="{2A067932-0DD7-6B4D-8A3C-BF2CA5D1ABF8}"/>
              </a:ext>
            </a:extLst>
          </p:cNvPr>
          <p:cNvPicPr>
            <a:picLocks noChangeAspect="1"/>
          </p:cNvPicPr>
          <p:nvPr userDrawn="1"/>
        </p:nvPicPr>
        <p:blipFill>
          <a:blip r:embed="rId3"/>
          <a:stretch>
            <a:fillRect/>
          </a:stretch>
        </p:blipFill>
        <p:spPr>
          <a:xfrm>
            <a:off x="6096000" y="4129397"/>
            <a:ext cx="3343877" cy="2728604"/>
          </a:xfrm>
          <a:prstGeom prst="rect">
            <a:avLst/>
          </a:prstGeom>
        </p:spPr>
      </p:pic>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4">
            <a:duotone>
              <a:schemeClr val="accent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10945309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Section Divider_02">
    <p:bg>
      <p:bgPr>
        <a:solidFill>
          <a:schemeClr val="accent2"/>
        </a:solidFill>
        <a:effectLst/>
      </p:bgPr>
    </p:bg>
    <p:spTree>
      <p:nvGrpSpPr>
        <p:cNvPr id="1" name=""/>
        <p:cNvGrpSpPr/>
        <p:nvPr/>
      </p:nvGrpSpPr>
      <p:grpSpPr>
        <a:xfrm>
          <a:off x="0" y="0"/>
          <a:ext cx="0" cy="0"/>
          <a:chOff x="0" y="0"/>
          <a:chExt cx="0" cy="0"/>
        </a:xfrm>
      </p:grpSpPr>
      <p:sp>
        <p:nvSpPr>
          <p:cNvPr id="11" name="Freeform 10">
            <a:extLst>
              <a:ext uri="{FF2B5EF4-FFF2-40B4-BE49-F238E27FC236}">
                <a16:creationId xmlns:a16="http://schemas.microsoft.com/office/drawing/2014/main" id="{61FA821A-0A50-424D-A225-45CEE1614094}"/>
              </a:ext>
            </a:extLst>
          </p:cNvPr>
          <p:cNvSpPr/>
          <p:nvPr userDrawn="1"/>
        </p:nvSpPr>
        <p:spPr>
          <a:xfrm>
            <a:off x="-476898" y="-23149"/>
            <a:ext cx="10532124" cy="4160144"/>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rgbClr val="004050"/>
          </a:solidFill>
          <a:ln w="6350" cap="flat">
            <a:noFill/>
            <a:prstDash val="solid"/>
            <a:miter/>
          </a:ln>
        </p:spPr>
        <p:txBody>
          <a:bodyPr rtlCol="0" anchor="ctr"/>
          <a:lstStyle/>
          <a:p>
            <a:endParaRPr lang="en-GB" sz="1351"/>
          </a:p>
        </p:txBody>
      </p:sp>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2991775"/>
            <a:ext cx="5627171" cy="1996915"/>
          </a:xfrm>
        </p:spPr>
        <p:txBody>
          <a:bodyPr anchor="t" anchorCtr="0">
            <a:noAutofit/>
          </a:bodyPr>
          <a:lstStyle>
            <a:lvl1pPr algn="l">
              <a:lnSpc>
                <a:spcPts val="6000"/>
              </a:lnSpc>
              <a:defRPr sz="4000" cap="all" baseline="0">
                <a:solidFill>
                  <a:srgbClr val="004050"/>
                </a:solidFill>
              </a:defRPr>
            </a:lvl1pPr>
          </a:lstStyle>
          <a:p>
            <a:r>
              <a:rPr lang="en-US" noProof="0"/>
              <a:t>CLICK TO EDIT TITLE</a:t>
            </a:r>
            <a:endParaRPr lang="en-GB" noProof="0"/>
          </a:p>
        </p:txBody>
      </p:sp>
      <p:pic>
        <p:nvPicPr>
          <p:cNvPr id="9"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632988920"/>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Duotone right 04">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19200" y="0"/>
            <a:ext cx="10972800" cy="6858000"/>
          </a:xfrm>
          <a:prstGeom prst="rect">
            <a:avLst/>
          </a:prstGeom>
        </p:spPr>
      </p:pic>
      <p:sp>
        <p:nvSpPr>
          <p:cNvPr id="5" name="Rectangle 4">
            <a:extLst>
              <a:ext uri="{FF2B5EF4-FFF2-40B4-BE49-F238E27FC236}">
                <a16:creationId xmlns:a16="http://schemas.microsoft.com/office/drawing/2014/main" id="{C22D86F5-179E-D147-BF5E-ABFEDC5ED59C}"/>
              </a:ext>
            </a:extLst>
          </p:cNvPr>
          <p:cNvSpPr/>
          <p:nvPr userDrawn="1"/>
        </p:nvSpPr>
        <p:spPr>
          <a:xfrm>
            <a:off x="0" y="0"/>
            <a:ext cx="6096000"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solidFill>
                <a:srgbClr val="004050"/>
              </a:solidFill>
            </a:endParaRPr>
          </a:p>
        </p:txBody>
      </p:sp>
      <p:sp>
        <p:nvSpPr>
          <p:cNvPr id="9" name="Text Placeholder 12">
            <a:extLst>
              <a:ext uri="{FF2B5EF4-FFF2-40B4-BE49-F238E27FC236}">
                <a16:creationId xmlns:a16="http://schemas.microsoft.com/office/drawing/2014/main" id="{F11DA741-1567-F44E-A776-54AE0772553A}"/>
              </a:ext>
            </a:extLst>
          </p:cNvPr>
          <p:cNvSpPr>
            <a:spLocks noGrp="1"/>
          </p:cNvSpPr>
          <p:nvPr>
            <p:ph type="body" sz="quarter" idx="14"/>
          </p:nvPr>
        </p:nvSpPr>
        <p:spPr>
          <a:xfrm>
            <a:off x="373063" y="1138011"/>
            <a:ext cx="5521711" cy="5121387"/>
          </a:xfrm>
        </p:spPr>
        <p:txBody>
          <a:bodyPr/>
          <a:lstStyle>
            <a:lvl1pPr marL="0" indent="0">
              <a:lnSpc>
                <a:spcPts val="4600"/>
              </a:lnSpc>
              <a:spcAft>
                <a:spcPts val="1800"/>
              </a:spcAft>
              <a:buNone/>
              <a:defRPr lang="en-US" sz="4200" b="0" i="0" kern="1200" dirty="0" smtClean="0">
                <a:solidFill>
                  <a:schemeClr val="bg1"/>
                </a:solidFill>
                <a:latin typeface="Krana Fat B" panose="00000B00000000000000" pitchFamily="50" charset="0"/>
                <a:ea typeface="+mn-ea"/>
                <a:cs typeface="Krana Fat B" panose="00000B00000000000000" pitchFamily="50" charset="0"/>
              </a:defRPr>
            </a:lvl1pPr>
            <a:lvl2pPr marL="0" marR="0" indent="0" algn="l" defTabSz="914377" rtl="0" eaLnBrk="1" fontAlgn="auto" latinLnBrk="0" hangingPunct="1">
              <a:lnSpc>
                <a:spcPts val="2000"/>
              </a:lnSpc>
              <a:spcBef>
                <a:spcPts val="0"/>
              </a:spcBef>
              <a:spcAft>
                <a:spcPts val="651"/>
              </a:spcAft>
              <a:buClrTx/>
              <a:buSzTx/>
              <a:buFont typeface="Arial" panose="020B0604020202020204" pitchFamily="34" charset="0"/>
              <a:buNone/>
              <a:tabLst/>
              <a:defRPr sz="1800">
                <a:solidFill>
                  <a:schemeClr val="bg1"/>
                </a:solidFill>
              </a:defRPr>
            </a:lvl2pPr>
            <a:lvl3pPr marL="0" indent="0">
              <a:buNone/>
              <a:defRPr sz="1200">
                <a:solidFill>
                  <a:schemeClr val="bg1"/>
                </a:solidFill>
              </a:defRPr>
            </a:lvl3pPr>
            <a:lvl4pPr marL="0" indent="0">
              <a:buNone/>
              <a:defRPr/>
            </a:lvl4pPr>
            <a:lvl5pPr marL="0" indent="0">
              <a:buNone/>
              <a:defRPr/>
            </a:lvl5pPr>
          </a:lstStyle>
          <a:p>
            <a:pPr lvl="0"/>
            <a:r>
              <a:rPr lang="en-US"/>
              <a:t>Click to edit Master text styles</a:t>
            </a:r>
          </a:p>
          <a:p>
            <a:pPr lvl="1"/>
            <a:r>
              <a:rPr lang="en-US"/>
              <a:t>Second level</a:t>
            </a:r>
          </a:p>
          <a:p>
            <a:pPr lvl="2"/>
            <a:r>
              <a:rPr lang="en-US"/>
              <a:t>Third level</a:t>
            </a:r>
          </a:p>
        </p:txBody>
      </p:sp>
      <p:pic>
        <p:nvPicPr>
          <p:cNvPr id="11" name="Picture 10">
            <a:extLst>
              <a:ext uri="{FF2B5EF4-FFF2-40B4-BE49-F238E27FC236}">
                <a16:creationId xmlns:a16="http://schemas.microsoft.com/office/drawing/2014/main" id="{2A067932-0DD7-6B4D-8A3C-BF2CA5D1ABF8}"/>
              </a:ext>
            </a:extLst>
          </p:cNvPr>
          <p:cNvPicPr>
            <a:picLocks noChangeAspect="1"/>
          </p:cNvPicPr>
          <p:nvPr userDrawn="1"/>
        </p:nvPicPr>
        <p:blipFill>
          <a:blip r:embed="rId3"/>
          <a:stretch>
            <a:fillRect/>
          </a:stretch>
        </p:blipFill>
        <p:spPr>
          <a:xfrm>
            <a:off x="6096000" y="4129397"/>
            <a:ext cx="3343877" cy="2728604"/>
          </a:xfrm>
          <a:prstGeom prst="rect">
            <a:avLst/>
          </a:prstGeom>
        </p:spPr>
      </p:pic>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4">
            <a:duotone>
              <a:schemeClr val="accent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2842437386"/>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preserve="1" userDrawn="1">
  <p:cSld name="Hope you enjoyed 01">
    <p:bg>
      <p:bgPr>
        <a:solidFill>
          <a:schemeClr val="accent4"/>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6FD23B75-35DE-5E44-8359-D873EADF1112}"/>
              </a:ext>
            </a:extLst>
          </p:cNvPr>
          <p:cNvPicPr>
            <a:picLocks noChangeAspect="1"/>
          </p:cNvPicPr>
          <p:nvPr userDrawn="1"/>
        </p:nvPicPr>
        <p:blipFill rotWithShape="1">
          <a:blip r:embed="rId2"/>
          <a:srcRect l="-2941" t="18399" r="37050" b="3425"/>
          <a:stretch/>
        </p:blipFill>
        <p:spPr>
          <a:xfrm>
            <a:off x="3523317" y="1"/>
            <a:ext cx="8668683" cy="685800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grpSp>
        <p:nvGrpSpPr>
          <p:cNvPr id="4" name="Group 3"/>
          <p:cNvGrpSpPr/>
          <p:nvPr userDrawn="1"/>
        </p:nvGrpSpPr>
        <p:grpSpPr>
          <a:xfrm>
            <a:off x="-1698" y="3508800"/>
            <a:ext cx="7016130" cy="2425241"/>
            <a:chOff x="683" y="3508800"/>
            <a:chExt cx="7016130" cy="2425241"/>
          </a:xfrm>
          <a:solidFill>
            <a:srgbClr val="004050"/>
          </a:solidFill>
        </p:grpSpPr>
        <p:sp>
          <p:nvSpPr>
            <p:cNvPr id="25" name="Freeform 24">
              <a:extLst>
                <a:ext uri="{FF2B5EF4-FFF2-40B4-BE49-F238E27FC236}">
                  <a16:creationId xmlns:a16="http://schemas.microsoft.com/office/drawing/2014/main" id="{2F450B4C-241D-A544-BBEF-175E01D6A139}"/>
                </a:ext>
              </a:extLst>
            </p:cNvPr>
            <p:cNvSpPr/>
            <p:nvPr userDrawn="1"/>
          </p:nvSpPr>
          <p:spPr>
            <a:xfrm>
              <a:off x="683" y="3508800"/>
              <a:ext cx="5938619" cy="102700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566 w 1668566"/>
                <a:gd name="connsiteY0" fmla="*/ 248186 h 248186"/>
                <a:gd name="connsiteX1" fmla="*/ 1 w 1668566"/>
                <a:gd name="connsiteY1" fmla="*/ 248186 h 248186"/>
                <a:gd name="connsiteX2" fmla="*/ 229815 w 1668566"/>
                <a:gd name="connsiteY2" fmla="*/ 194032 h 248186"/>
                <a:gd name="connsiteX3" fmla="*/ 1522580 w 1668566"/>
                <a:gd name="connsiteY3" fmla="*/ 192497 h 248186"/>
                <a:gd name="connsiteX4" fmla="*/ 1375895 w 1668566"/>
                <a:gd name="connsiteY4" fmla="*/ 219 h 248186"/>
                <a:gd name="connsiteX5" fmla="*/ 1433934 w 1668566"/>
                <a:gd name="connsiteY5" fmla="*/ 219 h 248186"/>
                <a:gd name="connsiteX6" fmla="*/ 1454190 w 1668566"/>
                <a:gd name="connsiteY6" fmla="*/ 12347 h 248186"/>
                <a:gd name="connsiteX7" fmla="*/ 1518706 w 1668566"/>
                <a:gd name="connsiteY7" fmla="*/ 105057 h 248186"/>
                <a:gd name="connsiteX8" fmla="*/ 1662725 w 1668566"/>
                <a:gd name="connsiteY8" fmla="*/ 242090 h 248186"/>
                <a:gd name="connsiteX9" fmla="*/ 1667931 w 1668566"/>
                <a:gd name="connsiteY9" fmla="*/ 246535 h 248186"/>
                <a:gd name="connsiteX10" fmla="*/ 1668566 w 1668566"/>
                <a:gd name="connsiteY10" fmla="*/ 248186 h 248186"/>
                <a:gd name="connsiteX0" fmla="*/ 1440017 w 1440017"/>
                <a:gd name="connsiteY0" fmla="*/ 248186 h 248186"/>
                <a:gd name="connsiteX1" fmla="*/ 62 w 1440017"/>
                <a:gd name="connsiteY1" fmla="*/ 248186 h 248186"/>
                <a:gd name="connsiteX2" fmla="*/ 1266 w 1440017"/>
                <a:gd name="connsiteY2" fmla="*/ 194032 h 248186"/>
                <a:gd name="connsiteX3" fmla="*/ 1294031 w 1440017"/>
                <a:gd name="connsiteY3" fmla="*/ 192497 h 248186"/>
                <a:gd name="connsiteX4" fmla="*/ 1147346 w 1440017"/>
                <a:gd name="connsiteY4" fmla="*/ 219 h 248186"/>
                <a:gd name="connsiteX5" fmla="*/ 1205385 w 1440017"/>
                <a:gd name="connsiteY5" fmla="*/ 219 h 248186"/>
                <a:gd name="connsiteX6" fmla="*/ 1225641 w 1440017"/>
                <a:gd name="connsiteY6" fmla="*/ 12347 h 248186"/>
                <a:gd name="connsiteX7" fmla="*/ 1290157 w 1440017"/>
                <a:gd name="connsiteY7" fmla="*/ 105057 h 248186"/>
                <a:gd name="connsiteX8" fmla="*/ 1434176 w 1440017"/>
                <a:gd name="connsiteY8" fmla="*/ 242090 h 248186"/>
                <a:gd name="connsiteX9" fmla="*/ 1439382 w 1440017"/>
                <a:gd name="connsiteY9" fmla="*/ 246535 h 248186"/>
                <a:gd name="connsiteX10" fmla="*/ 1440017 w 1440017"/>
                <a:gd name="connsiteY10" fmla="*/ 248186 h 248186"/>
                <a:gd name="connsiteX0" fmla="*/ 1439987 w 1439987"/>
                <a:gd name="connsiteY0" fmla="*/ 248186 h 248186"/>
                <a:gd name="connsiteX1" fmla="*/ 32 w 1439987"/>
                <a:gd name="connsiteY1" fmla="*/ 248186 h 248186"/>
                <a:gd name="connsiteX2" fmla="*/ 3538 w 1439987"/>
                <a:gd name="connsiteY2" fmla="*/ 192881 h 248186"/>
                <a:gd name="connsiteX3" fmla="*/ 1294001 w 1439987"/>
                <a:gd name="connsiteY3" fmla="*/ 192497 h 248186"/>
                <a:gd name="connsiteX4" fmla="*/ 1147316 w 1439987"/>
                <a:gd name="connsiteY4" fmla="*/ 219 h 248186"/>
                <a:gd name="connsiteX5" fmla="*/ 1205355 w 1439987"/>
                <a:gd name="connsiteY5" fmla="*/ 219 h 248186"/>
                <a:gd name="connsiteX6" fmla="*/ 1225611 w 1439987"/>
                <a:gd name="connsiteY6" fmla="*/ 12347 h 248186"/>
                <a:gd name="connsiteX7" fmla="*/ 1290127 w 1439987"/>
                <a:gd name="connsiteY7" fmla="*/ 105057 h 248186"/>
                <a:gd name="connsiteX8" fmla="*/ 1434146 w 1439987"/>
                <a:gd name="connsiteY8" fmla="*/ 242090 h 248186"/>
                <a:gd name="connsiteX9" fmla="*/ 1439352 w 1439987"/>
                <a:gd name="connsiteY9" fmla="*/ 246535 h 248186"/>
                <a:gd name="connsiteX10" fmla="*/ 1439987 w 1439987"/>
                <a:gd name="connsiteY10" fmla="*/ 248186 h 248186"/>
                <a:gd name="connsiteX0" fmla="*/ 1436625 w 1436625"/>
                <a:gd name="connsiteY0" fmla="*/ 248186 h 248186"/>
                <a:gd name="connsiteX1" fmla="*/ 122 w 1436625"/>
                <a:gd name="connsiteY1" fmla="*/ 248186 h 248186"/>
                <a:gd name="connsiteX2" fmla="*/ 176 w 1436625"/>
                <a:gd name="connsiteY2" fmla="*/ 192881 h 248186"/>
                <a:gd name="connsiteX3" fmla="*/ 1290639 w 1436625"/>
                <a:gd name="connsiteY3" fmla="*/ 192497 h 248186"/>
                <a:gd name="connsiteX4" fmla="*/ 1143954 w 1436625"/>
                <a:gd name="connsiteY4" fmla="*/ 219 h 248186"/>
                <a:gd name="connsiteX5" fmla="*/ 1201993 w 1436625"/>
                <a:gd name="connsiteY5" fmla="*/ 219 h 248186"/>
                <a:gd name="connsiteX6" fmla="*/ 1222249 w 1436625"/>
                <a:gd name="connsiteY6" fmla="*/ 12347 h 248186"/>
                <a:gd name="connsiteX7" fmla="*/ 1286765 w 1436625"/>
                <a:gd name="connsiteY7" fmla="*/ 105057 h 248186"/>
                <a:gd name="connsiteX8" fmla="*/ 1430784 w 1436625"/>
                <a:gd name="connsiteY8" fmla="*/ 242090 h 248186"/>
                <a:gd name="connsiteX9" fmla="*/ 1435990 w 1436625"/>
                <a:gd name="connsiteY9" fmla="*/ 246535 h 248186"/>
                <a:gd name="connsiteX10" fmla="*/ 1436625 w 1436625"/>
                <a:gd name="connsiteY10" fmla="*/ 248186 h 248186"/>
                <a:gd name="connsiteX0" fmla="*/ 1436553 w 1436553"/>
                <a:gd name="connsiteY0" fmla="*/ 248186 h 248186"/>
                <a:gd name="connsiteX1" fmla="*/ 50 w 1436553"/>
                <a:gd name="connsiteY1" fmla="*/ 248186 h 248186"/>
                <a:gd name="connsiteX2" fmla="*/ 1830 w 1436553"/>
                <a:gd name="connsiteY2" fmla="*/ 192881 h 248186"/>
                <a:gd name="connsiteX3" fmla="*/ 1290567 w 1436553"/>
                <a:gd name="connsiteY3" fmla="*/ 192497 h 248186"/>
                <a:gd name="connsiteX4" fmla="*/ 1143882 w 1436553"/>
                <a:gd name="connsiteY4" fmla="*/ 219 h 248186"/>
                <a:gd name="connsiteX5" fmla="*/ 1201921 w 1436553"/>
                <a:gd name="connsiteY5" fmla="*/ 219 h 248186"/>
                <a:gd name="connsiteX6" fmla="*/ 1222177 w 1436553"/>
                <a:gd name="connsiteY6" fmla="*/ 12347 h 248186"/>
                <a:gd name="connsiteX7" fmla="*/ 1286693 w 1436553"/>
                <a:gd name="connsiteY7" fmla="*/ 105057 h 248186"/>
                <a:gd name="connsiteX8" fmla="*/ 1430712 w 1436553"/>
                <a:gd name="connsiteY8" fmla="*/ 242090 h 248186"/>
                <a:gd name="connsiteX9" fmla="*/ 1435918 w 1436553"/>
                <a:gd name="connsiteY9" fmla="*/ 246535 h 248186"/>
                <a:gd name="connsiteX10" fmla="*/ 1436553 w 1436553"/>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34899" h="248186">
                  <a:moveTo>
                    <a:pt x="1434899" y="248186"/>
                  </a:moveTo>
                  <a:lnTo>
                    <a:pt x="122" y="248186"/>
                  </a:lnTo>
                  <a:cubicBezTo>
                    <a:pt x="-319" y="229623"/>
                    <a:pt x="617" y="211444"/>
                    <a:pt x="176" y="192881"/>
                  </a:cubicBezTo>
                  <a:lnTo>
                    <a:pt x="1288913" y="192497"/>
                  </a:lnTo>
                  <a:cubicBezTo>
                    <a:pt x="1231064" y="134140"/>
                    <a:pt x="1177788" y="74768"/>
                    <a:pt x="1142228" y="219"/>
                  </a:cubicBezTo>
                  <a:cubicBezTo>
                    <a:pt x="1162611" y="219"/>
                    <a:pt x="1181471" y="854"/>
                    <a:pt x="1200267" y="219"/>
                  </a:cubicBezTo>
                  <a:cubicBezTo>
                    <a:pt x="1209059" y="-1141"/>
                    <a:pt x="1217571" y="3956"/>
                    <a:pt x="1220523" y="12347"/>
                  </a:cubicBezTo>
                  <a:cubicBezTo>
                    <a:pt x="1238085" y="45816"/>
                    <a:pt x="1259758" y="76961"/>
                    <a:pt x="1285039" y="105057"/>
                  </a:cubicBezTo>
                  <a:cubicBezTo>
                    <a:pt x="1328667" y="155126"/>
                    <a:pt x="1376883" y="201004"/>
                    <a:pt x="1429058" y="242090"/>
                  </a:cubicBezTo>
                  <a:cubicBezTo>
                    <a:pt x="1430836" y="243551"/>
                    <a:pt x="1432613" y="245011"/>
                    <a:pt x="1434264" y="246535"/>
                  </a:cubicBezTo>
                  <a:cubicBezTo>
                    <a:pt x="1434582" y="246599"/>
                    <a:pt x="1434582" y="247170"/>
                    <a:pt x="1434899" y="248186"/>
                  </a:cubicBezTo>
                  <a:close/>
                </a:path>
              </a:pathLst>
            </a:custGeom>
            <a:grpFill/>
            <a:ln w="6350" cap="flat">
              <a:noFill/>
              <a:prstDash val="solid"/>
              <a:miter/>
            </a:ln>
          </p:spPr>
          <p:txBody>
            <a:bodyPr rtlCol="0" anchor="ctr"/>
            <a:lstStyle/>
            <a:p>
              <a:endParaRPr lang="en-GB"/>
            </a:p>
          </p:txBody>
        </p:sp>
        <p:sp>
          <p:nvSpPr>
            <p:cNvPr id="26" name="Freeform 25">
              <a:extLst>
                <a:ext uri="{FF2B5EF4-FFF2-40B4-BE49-F238E27FC236}">
                  <a16:creationId xmlns:a16="http://schemas.microsoft.com/office/drawing/2014/main" id="{17BA7C41-EA1C-2F4D-90C7-EC472AB85B8A}"/>
                </a:ext>
              </a:extLst>
            </p:cNvPr>
            <p:cNvSpPr/>
            <p:nvPr userDrawn="1"/>
          </p:nvSpPr>
          <p:spPr>
            <a:xfrm>
              <a:off x="5439970" y="3509181"/>
              <a:ext cx="1576843" cy="2417447"/>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7" name="Freeform 26">
              <a:extLst>
                <a:ext uri="{FF2B5EF4-FFF2-40B4-BE49-F238E27FC236}">
                  <a16:creationId xmlns:a16="http://schemas.microsoft.com/office/drawing/2014/main" id="{2F450B4C-241D-A544-BBEF-175E01D6A139}"/>
                </a:ext>
              </a:extLst>
            </p:cNvPr>
            <p:cNvSpPr/>
            <p:nvPr userDrawn="1"/>
          </p:nvSpPr>
          <p:spPr>
            <a:xfrm flipV="1">
              <a:off x="683" y="4907035"/>
              <a:ext cx="5938619" cy="102700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566 w 1668566"/>
                <a:gd name="connsiteY0" fmla="*/ 248186 h 248186"/>
                <a:gd name="connsiteX1" fmla="*/ 1 w 1668566"/>
                <a:gd name="connsiteY1" fmla="*/ 248186 h 248186"/>
                <a:gd name="connsiteX2" fmla="*/ 229815 w 1668566"/>
                <a:gd name="connsiteY2" fmla="*/ 194032 h 248186"/>
                <a:gd name="connsiteX3" fmla="*/ 1522580 w 1668566"/>
                <a:gd name="connsiteY3" fmla="*/ 192497 h 248186"/>
                <a:gd name="connsiteX4" fmla="*/ 1375895 w 1668566"/>
                <a:gd name="connsiteY4" fmla="*/ 219 h 248186"/>
                <a:gd name="connsiteX5" fmla="*/ 1433934 w 1668566"/>
                <a:gd name="connsiteY5" fmla="*/ 219 h 248186"/>
                <a:gd name="connsiteX6" fmla="*/ 1454190 w 1668566"/>
                <a:gd name="connsiteY6" fmla="*/ 12347 h 248186"/>
                <a:gd name="connsiteX7" fmla="*/ 1518706 w 1668566"/>
                <a:gd name="connsiteY7" fmla="*/ 105057 h 248186"/>
                <a:gd name="connsiteX8" fmla="*/ 1662725 w 1668566"/>
                <a:gd name="connsiteY8" fmla="*/ 242090 h 248186"/>
                <a:gd name="connsiteX9" fmla="*/ 1667931 w 1668566"/>
                <a:gd name="connsiteY9" fmla="*/ 246535 h 248186"/>
                <a:gd name="connsiteX10" fmla="*/ 1668566 w 1668566"/>
                <a:gd name="connsiteY10" fmla="*/ 248186 h 248186"/>
                <a:gd name="connsiteX0" fmla="*/ 1440017 w 1440017"/>
                <a:gd name="connsiteY0" fmla="*/ 248186 h 248186"/>
                <a:gd name="connsiteX1" fmla="*/ 62 w 1440017"/>
                <a:gd name="connsiteY1" fmla="*/ 248186 h 248186"/>
                <a:gd name="connsiteX2" fmla="*/ 1266 w 1440017"/>
                <a:gd name="connsiteY2" fmla="*/ 194032 h 248186"/>
                <a:gd name="connsiteX3" fmla="*/ 1294031 w 1440017"/>
                <a:gd name="connsiteY3" fmla="*/ 192497 h 248186"/>
                <a:gd name="connsiteX4" fmla="*/ 1147346 w 1440017"/>
                <a:gd name="connsiteY4" fmla="*/ 219 h 248186"/>
                <a:gd name="connsiteX5" fmla="*/ 1205385 w 1440017"/>
                <a:gd name="connsiteY5" fmla="*/ 219 h 248186"/>
                <a:gd name="connsiteX6" fmla="*/ 1225641 w 1440017"/>
                <a:gd name="connsiteY6" fmla="*/ 12347 h 248186"/>
                <a:gd name="connsiteX7" fmla="*/ 1290157 w 1440017"/>
                <a:gd name="connsiteY7" fmla="*/ 105057 h 248186"/>
                <a:gd name="connsiteX8" fmla="*/ 1434176 w 1440017"/>
                <a:gd name="connsiteY8" fmla="*/ 242090 h 248186"/>
                <a:gd name="connsiteX9" fmla="*/ 1439382 w 1440017"/>
                <a:gd name="connsiteY9" fmla="*/ 246535 h 248186"/>
                <a:gd name="connsiteX10" fmla="*/ 1440017 w 1440017"/>
                <a:gd name="connsiteY10" fmla="*/ 248186 h 248186"/>
                <a:gd name="connsiteX0" fmla="*/ 1439987 w 1439987"/>
                <a:gd name="connsiteY0" fmla="*/ 248186 h 248186"/>
                <a:gd name="connsiteX1" fmla="*/ 32 w 1439987"/>
                <a:gd name="connsiteY1" fmla="*/ 248186 h 248186"/>
                <a:gd name="connsiteX2" fmla="*/ 3538 w 1439987"/>
                <a:gd name="connsiteY2" fmla="*/ 192881 h 248186"/>
                <a:gd name="connsiteX3" fmla="*/ 1294001 w 1439987"/>
                <a:gd name="connsiteY3" fmla="*/ 192497 h 248186"/>
                <a:gd name="connsiteX4" fmla="*/ 1147316 w 1439987"/>
                <a:gd name="connsiteY4" fmla="*/ 219 h 248186"/>
                <a:gd name="connsiteX5" fmla="*/ 1205355 w 1439987"/>
                <a:gd name="connsiteY5" fmla="*/ 219 h 248186"/>
                <a:gd name="connsiteX6" fmla="*/ 1225611 w 1439987"/>
                <a:gd name="connsiteY6" fmla="*/ 12347 h 248186"/>
                <a:gd name="connsiteX7" fmla="*/ 1290127 w 1439987"/>
                <a:gd name="connsiteY7" fmla="*/ 105057 h 248186"/>
                <a:gd name="connsiteX8" fmla="*/ 1434146 w 1439987"/>
                <a:gd name="connsiteY8" fmla="*/ 242090 h 248186"/>
                <a:gd name="connsiteX9" fmla="*/ 1439352 w 1439987"/>
                <a:gd name="connsiteY9" fmla="*/ 246535 h 248186"/>
                <a:gd name="connsiteX10" fmla="*/ 1439987 w 1439987"/>
                <a:gd name="connsiteY10" fmla="*/ 248186 h 248186"/>
                <a:gd name="connsiteX0" fmla="*/ 1436625 w 1436625"/>
                <a:gd name="connsiteY0" fmla="*/ 248186 h 248186"/>
                <a:gd name="connsiteX1" fmla="*/ 122 w 1436625"/>
                <a:gd name="connsiteY1" fmla="*/ 248186 h 248186"/>
                <a:gd name="connsiteX2" fmla="*/ 176 w 1436625"/>
                <a:gd name="connsiteY2" fmla="*/ 192881 h 248186"/>
                <a:gd name="connsiteX3" fmla="*/ 1290639 w 1436625"/>
                <a:gd name="connsiteY3" fmla="*/ 192497 h 248186"/>
                <a:gd name="connsiteX4" fmla="*/ 1143954 w 1436625"/>
                <a:gd name="connsiteY4" fmla="*/ 219 h 248186"/>
                <a:gd name="connsiteX5" fmla="*/ 1201993 w 1436625"/>
                <a:gd name="connsiteY5" fmla="*/ 219 h 248186"/>
                <a:gd name="connsiteX6" fmla="*/ 1222249 w 1436625"/>
                <a:gd name="connsiteY6" fmla="*/ 12347 h 248186"/>
                <a:gd name="connsiteX7" fmla="*/ 1286765 w 1436625"/>
                <a:gd name="connsiteY7" fmla="*/ 105057 h 248186"/>
                <a:gd name="connsiteX8" fmla="*/ 1430784 w 1436625"/>
                <a:gd name="connsiteY8" fmla="*/ 242090 h 248186"/>
                <a:gd name="connsiteX9" fmla="*/ 1435990 w 1436625"/>
                <a:gd name="connsiteY9" fmla="*/ 246535 h 248186"/>
                <a:gd name="connsiteX10" fmla="*/ 1436625 w 1436625"/>
                <a:gd name="connsiteY10" fmla="*/ 248186 h 248186"/>
                <a:gd name="connsiteX0" fmla="*/ 1436553 w 1436553"/>
                <a:gd name="connsiteY0" fmla="*/ 248186 h 248186"/>
                <a:gd name="connsiteX1" fmla="*/ 50 w 1436553"/>
                <a:gd name="connsiteY1" fmla="*/ 248186 h 248186"/>
                <a:gd name="connsiteX2" fmla="*/ 1830 w 1436553"/>
                <a:gd name="connsiteY2" fmla="*/ 192881 h 248186"/>
                <a:gd name="connsiteX3" fmla="*/ 1290567 w 1436553"/>
                <a:gd name="connsiteY3" fmla="*/ 192497 h 248186"/>
                <a:gd name="connsiteX4" fmla="*/ 1143882 w 1436553"/>
                <a:gd name="connsiteY4" fmla="*/ 219 h 248186"/>
                <a:gd name="connsiteX5" fmla="*/ 1201921 w 1436553"/>
                <a:gd name="connsiteY5" fmla="*/ 219 h 248186"/>
                <a:gd name="connsiteX6" fmla="*/ 1222177 w 1436553"/>
                <a:gd name="connsiteY6" fmla="*/ 12347 h 248186"/>
                <a:gd name="connsiteX7" fmla="*/ 1286693 w 1436553"/>
                <a:gd name="connsiteY7" fmla="*/ 105057 h 248186"/>
                <a:gd name="connsiteX8" fmla="*/ 1430712 w 1436553"/>
                <a:gd name="connsiteY8" fmla="*/ 242090 h 248186"/>
                <a:gd name="connsiteX9" fmla="*/ 1435918 w 1436553"/>
                <a:gd name="connsiteY9" fmla="*/ 246535 h 248186"/>
                <a:gd name="connsiteX10" fmla="*/ 1436553 w 1436553"/>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34899" h="248186">
                  <a:moveTo>
                    <a:pt x="1434899" y="248186"/>
                  </a:moveTo>
                  <a:lnTo>
                    <a:pt x="122" y="248186"/>
                  </a:lnTo>
                  <a:cubicBezTo>
                    <a:pt x="-319" y="229623"/>
                    <a:pt x="617" y="211444"/>
                    <a:pt x="176" y="192881"/>
                  </a:cubicBezTo>
                  <a:lnTo>
                    <a:pt x="1288913" y="192497"/>
                  </a:lnTo>
                  <a:cubicBezTo>
                    <a:pt x="1231064" y="134140"/>
                    <a:pt x="1177788" y="74768"/>
                    <a:pt x="1142228" y="219"/>
                  </a:cubicBezTo>
                  <a:cubicBezTo>
                    <a:pt x="1162611" y="219"/>
                    <a:pt x="1181471" y="854"/>
                    <a:pt x="1200267" y="219"/>
                  </a:cubicBezTo>
                  <a:cubicBezTo>
                    <a:pt x="1209059" y="-1141"/>
                    <a:pt x="1217571" y="3956"/>
                    <a:pt x="1220523" y="12347"/>
                  </a:cubicBezTo>
                  <a:cubicBezTo>
                    <a:pt x="1238085" y="45816"/>
                    <a:pt x="1259758" y="76961"/>
                    <a:pt x="1285039" y="105057"/>
                  </a:cubicBezTo>
                  <a:cubicBezTo>
                    <a:pt x="1328667" y="155126"/>
                    <a:pt x="1376883" y="201004"/>
                    <a:pt x="1429058" y="242090"/>
                  </a:cubicBezTo>
                  <a:cubicBezTo>
                    <a:pt x="1430836" y="243551"/>
                    <a:pt x="1432613" y="245011"/>
                    <a:pt x="1434264" y="246535"/>
                  </a:cubicBezTo>
                  <a:cubicBezTo>
                    <a:pt x="1434582" y="246599"/>
                    <a:pt x="1434582" y="247170"/>
                    <a:pt x="1434899" y="248186"/>
                  </a:cubicBezTo>
                  <a:close/>
                </a:path>
              </a:pathLst>
            </a:custGeom>
            <a:grpFill/>
            <a:ln w="6350" cap="flat">
              <a:noFill/>
              <a:prstDash val="solid"/>
              <a:miter/>
            </a:ln>
          </p:spPr>
          <p:txBody>
            <a:bodyPr rtlCol="0" anchor="ctr"/>
            <a:lstStyle/>
            <a:p>
              <a:endParaRPr lang="en-GB"/>
            </a:p>
          </p:txBody>
        </p:sp>
      </p:grpSp>
      <p:sp>
        <p:nvSpPr>
          <p:cNvPr id="11" name="TextBox 10">
            <a:extLst>
              <a:ext uri="{FF2B5EF4-FFF2-40B4-BE49-F238E27FC236}">
                <a16:creationId xmlns:a16="http://schemas.microsoft.com/office/drawing/2014/main" id="{08ED2E95-BD09-4045-B25A-7BA7626B9306}"/>
              </a:ext>
            </a:extLst>
          </p:cNvPr>
          <p:cNvSpPr txBox="1"/>
          <p:nvPr userDrawn="1"/>
        </p:nvSpPr>
        <p:spPr>
          <a:xfrm>
            <a:off x="385300" y="2576109"/>
            <a:ext cx="3138017" cy="1650480"/>
          </a:xfrm>
          <a:prstGeom prst="rect">
            <a:avLst/>
          </a:prstGeom>
        </p:spPr>
        <p:txBody>
          <a:bodyPr vert="horz" wrap="square" lIns="0" tIns="0" rIns="0" bIns="0" rtlCol="0" anchor="b" anchorCtr="0">
            <a:normAutofit/>
          </a:bodyPr>
          <a:lstStyle/>
          <a:p>
            <a:pPr algn="l"/>
            <a:r>
              <a:rPr lang="en-GB" sz="4000">
                <a:latin typeface="+mj-lt"/>
              </a:rPr>
              <a:t>THANK YOU</a:t>
            </a:r>
          </a:p>
        </p:txBody>
      </p:sp>
      <p:sp>
        <p:nvSpPr>
          <p:cNvPr id="12" name="TextBox 11">
            <a:extLst>
              <a:ext uri="{FF2B5EF4-FFF2-40B4-BE49-F238E27FC236}">
                <a16:creationId xmlns:a16="http://schemas.microsoft.com/office/drawing/2014/main" id="{77D03749-17B2-B34C-9139-D4494B934961}"/>
              </a:ext>
            </a:extLst>
          </p:cNvPr>
          <p:cNvSpPr txBox="1"/>
          <p:nvPr userDrawn="1"/>
        </p:nvSpPr>
        <p:spPr>
          <a:xfrm>
            <a:off x="385300" y="5306004"/>
            <a:ext cx="3356386" cy="628037"/>
          </a:xfrm>
          <a:prstGeom prst="rect">
            <a:avLst/>
          </a:prstGeom>
        </p:spPr>
        <p:txBody>
          <a:bodyPr vert="horz" wrap="square" lIns="0" tIns="0" rIns="0" bIns="0" rtlCol="0" anchor="t" anchorCtr="0">
            <a:norm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GB"/>
              <a:t>Hope you enjoyed this learning journey.</a:t>
            </a:r>
          </a:p>
          <a:p>
            <a:pPr algn="l"/>
            <a:endParaRPr lang="en-GB"/>
          </a:p>
        </p:txBody>
      </p:sp>
    </p:spTree>
    <p:extLst>
      <p:ext uri="{BB962C8B-B14F-4D97-AF65-F5344CB8AC3E}">
        <p14:creationId xmlns:p14="http://schemas.microsoft.com/office/powerpoint/2010/main" val="4277879548"/>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preserve="1" userDrawn="1">
  <p:cSld name="Hope you enjoyed 02">
    <p:bg>
      <p:bgPr>
        <a:solidFill>
          <a:schemeClr val="accent4"/>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3C3F896-FDC6-4C4B-AD73-A66C8634ADEA}"/>
              </a:ext>
            </a:extLst>
          </p:cNvPr>
          <p:cNvPicPr>
            <a:picLocks noChangeAspect="1"/>
          </p:cNvPicPr>
          <p:nvPr userDrawn="1"/>
        </p:nvPicPr>
        <p:blipFill rotWithShape="1">
          <a:blip r:embed="rId2"/>
          <a:srcRect r="17749"/>
          <a:stretch/>
        </p:blipFill>
        <p:spPr>
          <a:xfrm>
            <a:off x="3732515" y="0"/>
            <a:ext cx="8459485" cy="685800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grpSp>
        <p:nvGrpSpPr>
          <p:cNvPr id="4" name="Group 3"/>
          <p:cNvGrpSpPr/>
          <p:nvPr userDrawn="1"/>
        </p:nvGrpSpPr>
        <p:grpSpPr>
          <a:xfrm>
            <a:off x="-1698" y="3508800"/>
            <a:ext cx="7016130" cy="2425241"/>
            <a:chOff x="683" y="3508800"/>
            <a:chExt cx="7016130" cy="2425241"/>
          </a:xfrm>
          <a:solidFill>
            <a:srgbClr val="004050"/>
          </a:solidFill>
        </p:grpSpPr>
        <p:sp>
          <p:nvSpPr>
            <p:cNvPr id="25" name="Freeform 24">
              <a:extLst>
                <a:ext uri="{FF2B5EF4-FFF2-40B4-BE49-F238E27FC236}">
                  <a16:creationId xmlns:a16="http://schemas.microsoft.com/office/drawing/2014/main" id="{2F450B4C-241D-A544-BBEF-175E01D6A139}"/>
                </a:ext>
              </a:extLst>
            </p:cNvPr>
            <p:cNvSpPr/>
            <p:nvPr userDrawn="1"/>
          </p:nvSpPr>
          <p:spPr>
            <a:xfrm>
              <a:off x="683" y="3508800"/>
              <a:ext cx="5938619" cy="102700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566 w 1668566"/>
                <a:gd name="connsiteY0" fmla="*/ 248186 h 248186"/>
                <a:gd name="connsiteX1" fmla="*/ 1 w 1668566"/>
                <a:gd name="connsiteY1" fmla="*/ 248186 h 248186"/>
                <a:gd name="connsiteX2" fmla="*/ 229815 w 1668566"/>
                <a:gd name="connsiteY2" fmla="*/ 194032 h 248186"/>
                <a:gd name="connsiteX3" fmla="*/ 1522580 w 1668566"/>
                <a:gd name="connsiteY3" fmla="*/ 192497 h 248186"/>
                <a:gd name="connsiteX4" fmla="*/ 1375895 w 1668566"/>
                <a:gd name="connsiteY4" fmla="*/ 219 h 248186"/>
                <a:gd name="connsiteX5" fmla="*/ 1433934 w 1668566"/>
                <a:gd name="connsiteY5" fmla="*/ 219 h 248186"/>
                <a:gd name="connsiteX6" fmla="*/ 1454190 w 1668566"/>
                <a:gd name="connsiteY6" fmla="*/ 12347 h 248186"/>
                <a:gd name="connsiteX7" fmla="*/ 1518706 w 1668566"/>
                <a:gd name="connsiteY7" fmla="*/ 105057 h 248186"/>
                <a:gd name="connsiteX8" fmla="*/ 1662725 w 1668566"/>
                <a:gd name="connsiteY8" fmla="*/ 242090 h 248186"/>
                <a:gd name="connsiteX9" fmla="*/ 1667931 w 1668566"/>
                <a:gd name="connsiteY9" fmla="*/ 246535 h 248186"/>
                <a:gd name="connsiteX10" fmla="*/ 1668566 w 1668566"/>
                <a:gd name="connsiteY10" fmla="*/ 248186 h 248186"/>
                <a:gd name="connsiteX0" fmla="*/ 1440017 w 1440017"/>
                <a:gd name="connsiteY0" fmla="*/ 248186 h 248186"/>
                <a:gd name="connsiteX1" fmla="*/ 62 w 1440017"/>
                <a:gd name="connsiteY1" fmla="*/ 248186 h 248186"/>
                <a:gd name="connsiteX2" fmla="*/ 1266 w 1440017"/>
                <a:gd name="connsiteY2" fmla="*/ 194032 h 248186"/>
                <a:gd name="connsiteX3" fmla="*/ 1294031 w 1440017"/>
                <a:gd name="connsiteY3" fmla="*/ 192497 h 248186"/>
                <a:gd name="connsiteX4" fmla="*/ 1147346 w 1440017"/>
                <a:gd name="connsiteY4" fmla="*/ 219 h 248186"/>
                <a:gd name="connsiteX5" fmla="*/ 1205385 w 1440017"/>
                <a:gd name="connsiteY5" fmla="*/ 219 h 248186"/>
                <a:gd name="connsiteX6" fmla="*/ 1225641 w 1440017"/>
                <a:gd name="connsiteY6" fmla="*/ 12347 h 248186"/>
                <a:gd name="connsiteX7" fmla="*/ 1290157 w 1440017"/>
                <a:gd name="connsiteY7" fmla="*/ 105057 h 248186"/>
                <a:gd name="connsiteX8" fmla="*/ 1434176 w 1440017"/>
                <a:gd name="connsiteY8" fmla="*/ 242090 h 248186"/>
                <a:gd name="connsiteX9" fmla="*/ 1439382 w 1440017"/>
                <a:gd name="connsiteY9" fmla="*/ 246535 h 248186"/>
                <a:gd name="connsiteX10" fmla="*/ 1440017 w 1440017"/>
                <a:gd name="connsiteY10" fmla="*/ 248186 h 248186"/>
                <a:gd name="connsiteX0" fmla="*/ 1439987 w 1439987"/>
                <a:gd name="connsiteY0" fmla="*/ 248186 h 248186"/>
                <a:gd name="connsiteX1" fmla="*/ 32 w 1439987"/>
                <a:gd name="connsiteY1" fmla="*/ 248186 h 248186"/>
                <a:gd name="connsiteX2" fmla="*/ 3538 w 1439987"/>
                <a:gd name="connsiteY2" fmla="*/ 192881 h 248186"/>
                <a:gd name="connsiteX3" fmla="*/ 1294001 w 1439987"/>
                <a:gd name="connsiteY3" fmla="*/ 192497 h 248186"/>
                <a:gd name="connsiteX4" fmla="*/ 1147316 w 1439987"/>
                <a:gd name="connsiteY4" fmla="*/ 219 h 248186"/>
                <a:gd name="connsiteX5" fmla="*/ 1205355 w 1439987"/>
                <a:gd name="connsiteY5" fmla="*/ 219 h 248186"/>
                <a:gd name="connsiteX6" fmla="*/ 1225611 w 1439987"/>
                <a:gd name="connsiteY6" fmla="*/ 12347 h 248186"/>
                <a:gd name="connsiteX7" fmla="*/ 1290127 w 1439987"/>
                <a:gd name="connsiteY7" fmla="*/ 105057 h 248186"/>
                <a:gd name="connsiteX8" fmla="*/ 1434146 w 1439987"/>
                <a:gd name="connsiteY8" fmla="*/ 242090 h 248186"/>
                <a:gd name="connsiteX9" fmla="*/ 1439352 w 1439987"/>
                <a:gd name="connsiteY9" fmla="*/ 246535 h 248186"/>
                <a:gd name="connsiteX10" fmla="*/ 1439987 w 1439987"/>
                <a:gd name="connsiteY10" fmla="*/ 248186 h 248186"/>
                <a:gd name="connsiteX0" fmla="*/ 1436625 w 1436625"/>
                <a:gd name="connsiteY0" fmla="*/ 248186 h 248186"/>
                <a:gd name="connsiteX1" fmla="*/ 122 w 1436625"/>
                <a:gd name="connsiteY1" fmla="*/ 248186 h 248186"/>
                <a:gd name="connsiteX2" fmla="*/ 176 w 1436625"/>
                <a:gd name="connsiteY2" fmla="*/ 192881 h 248186"/>
                <a:gd name="connsiteX3" fmla="*/ 1290639 w 1436625"/>
                <a:gd name="connsiteY3" fmla="*/ 192497 h 248186"/>
                <a:gd name="connsiteX4" fmla="*/ 1143954 w 1436625"/>
                <a:gd name="connsiteY4" fmla="*/ 219 h 248186"/>
                <a:gd name="connsiteX5" fmla="*/ 1201993 w 1436625"/>
                <a:gd name="connsiteY5" fmla="*/ 219 h 248186"/>
                <a:gd name="connsiteX6" fmla="*/ 1222249 w 1436625"/>
                <a:gd name="connsiteY6" fmla="*/ 12347 h 248186"/>
                <a:gd name="connsiteX7" fmla="*/ 1286765 w 1436625"/>
                <a:gd name="connsiteY7" fmla="*/ 105057 h 248186"/>
                <a:gd name="connsiteX8" fmla="*/ 1430784 w 1436625"/>
                <a:gd name="connsiteY8" fmla="*/ 242090 h 248186"/>
                <a:gd name="connsiteX9" fmla="*/ 1435990 w 1436625"/>
                <a:gd name="connsiteY9" fmla="*/ 246535 h 248186"/>
                <a:gd name="connsiteX10" fmla="*/ 1436625 w 1436625"/>
                <a:gd name="connsiteY10" fmla="*/ 248186 h 248186"/>
                <a:gd name="connsiteX0" fmla="*/ 1436553 w 1436553"/>
                <a:gd name="connsiteY0" fmla="*/ 248186 h 248186"/>
                <a:gd name="connsiteX1" fmla="*/ 50 w 1436553"/>
                <a:gd name="connsiteY1" fmla="*/ 248186 h 248186"/>
                <a:gd name="connsiteX2" fmla="*/ 1830 w 1436553"/>
                <a:gd name="connsiteY2" fmla="*/ 192881 h 248186"/>
                <a:gd name="connsiteX3" fmla="*/ 1290567 w 1436553"/>
                <a:gd name="connsiteY3" fmla="*/ 192497 h 248186"/>
                <a:gd name="connsiteX4" fmla="*/ 1143882 w 1436553"/>
                <a:gd name="connsiteY4" fmla="*/ 219 h 248186"/>
                <a:gd name="connsiteX5" fmla="*/ 1201921 w 1436553"/>
                <a:gd name="connsiteY5" fmla="*/ 219 h 248186"/>
                <a:gd name="connsiteX6" fmla="*/ 1222177 w 1436553"/>
                <a:gd name="connsiteY6" fmla="*/ 12347 h 248186"/>
                <a:gd name="connsiteX7" fmla="*/ 1286693 w 1436553"/>
                <a:gd name="connsiteY7" fmla="*/ 105057 h 248186"/>
                <a:gd name="connsiteX8" fmla="*/ 1430712 w 1436553"/>
                <a:gd name="connsiteY8" fmla="*/ 242090 h 248186"/>
                <a:gd name="connsiteX9" fmla="*/ 1435918 w 1436553"/>
                <a:gd name="connsiteY9" fmla="*/ 246535 h 248186"/>
                <a:gd name="connsiteX10" fmla="*/ 1436553 w 1436553"/>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34899" h="248186">
                  <a:moveTo>
                    <a:pt x="1434899" y="248186"/>
                  </a:moveTo>
                  <a:lnTo>
                    <a:pt x="122" y="248186"/>
                  </a:lnTo>
                  <a:cubicBezTo>
                    <a:pt x="-319" y="229623"/>
                    <a:pt x="617" y="211444"/>
                    <a:pt x="176" y="192881"/>
                  </a:cubicBezTo>
                  <a:lnTo>
                    <a:pt x="1288913" y="192497"/>
                  </a:lnTo>
                  <a:cubicBezTo>
                    <a:pt x="1231064" y="134140"/>
                    <a:pt x="1177788" y="74768"/>
                    <a:pt x="1142228" y="219"/>
                  </a:cubicBezTo>
                  <a:cubicBezTo>
                    <a:pt x="1162611" y="219"/>
                    <a:pt x="1181471" y="854"/>
                    <a:pt x="1200267" y="219"/>
                  </a:cubicBezTo>
                  <a:cubicBezTo>
                    <a:pt x="1209059" y="-1141"/>
                    <a:pt x="1217571" y="3956"/>
                    <a:pt x="1220523" y="12347"/>
                  </a:cubicBezTo>
                  <a:cubicBezTo>
                    <a:pt x="1238085" y="45816"/>
                    <a:pt x="1259758" y="76961"/>
                    <a:pt x="1285039" y="105057"/>
                  </a:cubicBezTo>
                  <a:cubicBezTo>
                    <a:pt x="1328667" y="155126"/>
                    <a:pt x="1376883" y="201004"/>
                    <a:pt x="1429058" y="242090"/>
                  </a:cubicBezTo>
                  <a:cubicBezTo>
                    <a:pt x="1430836" y="243551"/>
                    <a:pt x="1432613" y="245011"/>
                    <a:pt x="1434264" y="246535"/>
                  </a:cubicBezTo>
                  <a:cubicBezTo>
                    <a:pt x="1434582" y="246599"/>
                    <a:pt x="1434582" y="247170"/>
                    <a:pt x="1434899" y="248186"/>
                  </a:cubicBezTo>
                  <a:close/>
                </a:path>
              </a:pathLst>
            </a:custGeom>
            <a:grpFill/>
            <a:ln w="6350" cap="flat">
              <a:noFill/>
              <a:prstDash val="solid"/>
              <a:miter/>
            </a:ln>
          </p:spPr>
          <p:txBody>
            <a:bodyPr rtlCol="0" anchor="ctr"/>
            <a:lstStyle/>
            <a:p>
              <a:endParaRPr lang="en-GB"/>
            </a:p>
          </p:txBody>
        </p:sp>
        <p:sp>
          <p:nvSpPr>
            <p:cNvPr id="26" name="Freeform 25">
              <a:extLst>
                <a:ext uri="{FF2B5EF4-FFF2-40B4-BE49-F238E27FC236}">
                  <a16:creationId xmlns:a16="http://schemas.microsoft.com/office/drawing/2014/main" id="{17BA7C41-EA1C-2F4D-90C7-EC472AB85B8A}"/>
                </a:ext>
              </a:extLst>
            </p:cNvPr>
            <p:cNvSpPr/>
            <p:nvPr userDrawn="1"/>
          </p:nvSpPr>
          <p:spPr>
            <a:xfrm>
              <a:off x="5439970" y="3509181"/>
              <a:ext cx="1576843" cy="2417447"/>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7" name="Freeform 26">
              <a:extLst>
                <a:ext uri="{FF2B5EF4-FFF2-40B4-BE49-F238E27FC236}">
                  <a16:creationId xmlns:a16="http://schemas.microsoft.com/office/drawing/2014/main" id="{2F450B4C-241D-A544-BBEF-175E01D6A139}"/>
                </a:ext>
              </a:extLst>
            </p:cNvPr>
            <p:cNvSpPr/>
            <p:nvPr userDrawn="1"/>
          </p:nvSpPr>
          <p:spPr>
            <a:xfrm flipV="1">
              <a:off x="683" y="4907035"/>
              <a:ext cx="5938619" cy="102700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566 w 1668566"/>
                <a:gd name="connsiteY0" fmla="*/ 248186 h 248186"/>
                <a:gd name="connsiteX1" fmla="*/ 1 w 1668566"/>
                <a:gd name="connsiteY1" fmla="*/ 248186 h 248186"/>
                <a:gd name="connsiteX2" fmla="*/ 229815 w 1668566"/>
                <a:gd name="connsiteY2" fmla="*/ 194032 h 248186"/>
                <a:gd name="connsiteX3" fmla="*/ 1522580 w 1668566"/>
                <a:gd name="connsiteY3" fmla="*/ 192497 h 248186"/>
                <a:gd name="connsiteX4" fmla="*/ 1375895 w 1668566"/>
                <a:gd name="connsiteY4" fmla="*/ 219 h 248186"/>
                <a:gd name="connsiteX5" fmla="*/ 1433934 w 1668566"/>
                <a:gd name="connsiteY5" fmla="*/ 219 h 248186"/>
                <a:gd name="connsiteX6" fmla="*/ 1454190 w 1668566"/>
                <a:gd name="connsiteY6" fmla="*/ 12347 h 248186"/>
                <a:gd name="connsiteX7" fmla="*/ 1518706 w 1668566"/>
                <a:gd name="connsiteY7" fmla="*/ 105057 h 248186"/>
                <a:gd name="connsiteX8" fmla="*/ 1662725 w 1668566"/>
                <a:gd name="connsiteY8" fmla="*/ 242090 h 248186"/>
                <a:gd name="connsiteX9" fmla="*/ 1667931 w 1668566"/>
                <a:gd name="connsiteY9" fmla="*/ 246535 h 248186"/>
                <a:gd name="connsiteX10" fmla="*/ 1668566 w 1668566"/>
                <a:gd name="connsiteY10" fmla="*/ 248186 h 248186"/>
                <a:gd name="connsiteX0" fmla="*/ 1440017 w 1440017"/>
                <a:gd name="connsiteY0" fmla="*/ 248186 h 248186"/>
                <a:gd name="connsiteX1" fmla="*/ 62 w 1440017"/>
                <a:gd name="connsiteY1" fmla="*/ 248186 h 248186"/>
                <a:gd name="connsiteX2" fmla="*/ 1266 w 1440017"/>
                <a:gd name="connsiteY2" fmla="*/ 194032 h 248186"/>
                <a:gd name="connsiteX3" fmla="*/ 1294031 w 1440017"/>
                <a:gd name="connsiteY3" fmla="*/ 192497 h 248186"/>
                <a:gd name="connsiteX4" fmla="*/ 1147346 w 1440017"/>
                <a:gd name="connsiteY4" fmla="*/ 219 h 248186"/>
                <a:gd name="connsiteX5" fmla="*/ 1205385 w 1440017"/>
                <a:gd name="connsiteY5" fmla="*/ 219 h 248186"/>
                <a:gd name="connsiteX6" fmla="*/ 1225641 w 1440017"/>
                <a:gd name="connsiteY6" fmla="*/ 12347 h 248186"/>
                <a:gd name="connsiteX7" fmla="*/ 1290157 w 1440017"/>
                <a:gd name="connsiteY7" fmla="*/ 105057 h 248186"/>
                <a:gd name="connsiteX8" fmla="*/ 1434176 w 1440017"/>
                <a:gd name="connsiteY8" fmla="*/ 242090 h 248186"/>
                <a:gd name="connsiteX9" fmla="*/ 1439382 w 1440017"/>
                <a:gd name="connsiteY9" fmla="*/ 246535 h 248186"/>
                <a:gd name="connsiteX10" fmla="*/ 1440017 w 1440017"/>
                <a:gd name="connsiteY10" fmla="*/ 248186 h 248186"/>
                <a:gd name="connsiteX0" fmla="*/ 1439987 w 1439987"/>
                <a:gd name="connsiteY0" fmla="*/ 248186 h 248186"/>
                <a:gd name="connsiteX1" fmla="*/ 32 w 1439987"/>
                <a:gd name="connsiteY1" fmla="*/ 248186 h 248186"/>
                <a:gd name="connsiteX2" fmla="*/ 3538 w 1439987"/>
                <a:gd name="connsiteY2" fmla="*/ 192881 h 248186"/>
                <a:gd name="connsiteX3" fmla="*/ 1294001 w 1439987"/>
                <a:gd name="connsiteY3" fmla="*/ 192497 h 248186"/>
                <a:gd name="connsiteX4" fmla="*/ 1147316 w 1439987"/>
                <a:gd name="connsiteY4" fmla="*/ 219 h 248186"/>
                <a:gd name="connsiteX5" fmla="*/ 1205355 w 1439987"/>
                <a:gd name="connsiteY5" fmla="*/ 219 h 248186"/>
                <a:gd name="connsiteX6" fmla="*/ 1225611 w 1439987"/>
                <a:gd name="connsiteY6" fmla="*/ 12347 h 248186"/>
                <a:gd name="connsiteX7" fmla="*/ 1290127 w 1439987"/>
                <a:gd name="connsiteY7" fmla="*/ 105057 h 248186"/>
                <a:gd name="connsiteX8" fmla="*/ 1434146 w 1439987"/>
                <a:gd name="connsiteY8" fmla="*/ 242090 h 248186"/>
                <a:gd name="connsiteX9" fmla="*/ 1439352 w 1439987"/>
                <a:gd name="connsiteY9" fmla="*/ 246535 h 248186"/>
                <a:gd name="connsiteX10" fmla="*/ 1439987 w 1439987"/>
                <a:gd name="connsiteY10" fmla="*/ 248186 h 248186"/>
                <a:gd name="connsiteX0" fmla="*/ 1436625 w 1436625"/>
                <a:gd name="connsiteY0" fmla="*/ 248186 h 248186"/>
                <a:gd name="connsiteX1" fmla="*/ 122 w 1436625"/>
                <a:gd name="connsiteY1" fmla="*/ 248186 h 248186"/>
                <a:gd name="connsiteX2" fmla="*/ 176 w 1436625"/>
                <a:gd name="connsiteY2" fmla="*/ 192881 h 248186"/>
                <a:gd name="connsiteX3" fmla="*/ 1290639 w 1436625"/>
                <a:gd name="connsiteY3" fmla="*/ 192497 h 248186"/>
                <a:gd name="connsiteX4" fmla="*/ 1143954 w 1436625"/>
                <a:gd name="connsiteY4" fmla="*/ 219 h 248186"/>
                <a:gd name="connsiteX5" fmla="*/ 1201993 w 1436625"/>
                <a:gd name="connsiteY5" fmla="*/ 219 h 248186"/>
                <a:gd name="connsiteX6" fmla="*/ 1222249 w 1436625"/>
                <a:gd name="connsiteY6" fmla="*/ 12347 h 248186"/>
                <a:gd name="connsiteX7" fmla="*/ 1286765 w 1436625"/>
                <a:gd name="connsiteY7" fmla="*/ 105057 h 248186"/>
                <a:gd name="connsiteX8" fmla="*/ 1430784 w 1436625"/>
                <a:gd name="connsiteY8" fmla="*/ 242090 h 248186"/>
                <a:gd name="connsiteX9" fmla="*/ 1435990 w 1436625"/>
                <a:gd name="connsiteY9" fmla="*/ 246535 h 248186"/>
                <a:gd name="connsiteX10" fmla="*/ 1436625 w 1436625"/>
                <a:gd name="connsiteY10" fmla="*/ 248186 h 248186"/>
                <a:gd name="connsiteX0" fmla="*/ 1436553 w 1436553"/>
                <a:gd name="connsiteY0" fmla="*/ 248186 h 248186"/>
                <a:gd name="connsiteX1" fmla="*/ 50 w 1436553"/>
                <a:gd name="connsiteY1" fmla="*/ 248186 h 248186"/>
                <a:gd name="connsiteX2" fmla="*/ 1830 w 1436553"/>
                <a:gd name="connsiteY2" fmla="*/ 192881 h 248186"/>
                <a:gd name="connsiteX3" fmla="*/ 1290567 w 1436553"/>
                <a:gd name="connsiteY3" fmla="*/ 192497 h 248186"/>
                <a:gd name="connsiteX4" fmla="*/ 1143882 w 1436553"/>
                <a:gd name="connsiteY4" fmla="*/ 219 h 248186"/>
                <a:gd name="connsiteX5" fmla="*/ 1201921 w 1436553"/>
                <a:gd name="connsiteY5" fmla="*/ 219 h 248186"/>
                <a:gd name="connsiteX6" fmla="*/ 1222177 w 1436553"/>
                <a:gd name="connsiteY6" fmla="*/ 12347 h 248186"/>
                <a:gd name="connsiteX7" fmla="*/ 1286693 w 1436553"/>
                <a:gd name="connsiteY7" fmla="*/ 105057 h 248186"/>
                <a:gd name="connsiteX8" fmla="*/ 1430712 w 1436553"/>
                <a:gd name="connsiteY8" fmla="*/ 242090 h 248186"/>
                <a:gd name="connsiteX9" fmla="*/ 1435918 w 1436553"/>
                <a:gd name="connsiteY9" fmla="*/ 246535 h 248186"/>
                <a:gd name="connsiteX10" fmla="*/ 1436553 w 1436553"/>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34899" h="248186">
                  <a:moveTo>
                    <a:pt x="1434899" y="248186"/>
                  </a:moveTo>
                  <a:lnTo>
                    <a:pt x="122" y="248186"/>
                  </a:lnTo>
                  <a:cubicBezTo>
                    <a:pt x="-319" y="229623"/>
                    <a:pt x="617" y="211444"/>
                    <a:pt x="176" y="192881"/>
                  </a:cubicBezTo>
                  <a:lnTo>
                    <a:pt x="1288913" y="192497"/>
                  </a:lnTo>
                  <a:cubicBezTo>
                    <a:pt x="1231064" y="134140"/>
                    <a:pt x="1177788" y="74768"/>
                    <a:pt x="1142228" y="219"/>
                  </a:cubicBezTo>
                  <a:cubicBezTo>
                    <a:pt x="1162611" y="219"/>
                    <a:pt x="1181471" y="854"/>
                    <a:pt x="1200267" y="219"/>
                  </a:cubicBezTo>
                  <a:cubicBezTo>
                    <a:pt x="1209059" y="-1141"/>
                    <a:pt x="1217571" y="3956"/>
                    <a:pt x="1220523" y="12347"/>
                  </a:cubicBezTo>
                  <a:cubicBezTo>
                    <a:pt x="1238085" y="45816"/>
                    <a:pt x="1259758" y="76961"/>
                    <a:pt x="1285039" y="105057"/>
                  </a:cubicBezTo>
                  <a:cubicBezTo>
                    <a:pt x="1328667" y="155126"/>
                    <a:pt x="1376883" y="201004"/>
                    <a:pt x="1429058" y="242090"/>
                  </a:cubicBezTo>
                  <a:cubicBezTo>
                    <a:pt x="1430836" y="243551"/>
                    <a:pt x="1432613" y="245011"/>
                    <a:pt x="1434264" y="246535"/>
                  </a:cubicBezTo>
                  <a:cubicBezTo>
                    <a:pt x="1434582" y="246599"/>
                    <a:pt x="1434582" y="247170"/>
                    <a:pt x="1434899" y="248186"/>
                  </a:cubicBezTo>
                  <a:close/>
                </a:path>
              </a:pathLst>
            </a:custGeom>
            <a:grpFill/>
            <a:ln w="6350" cap="flat">
              <a:noFill/>
              <a:prstDash val="solid"/>
              <a:miter/>
            </a:ln>
          </p:spPr>
          <p:txBody>
            <a:bodyPr rtlCol="0" anchor="ctr"/>
            <a:lstStyle/>
            <a:p>
              <a:endParaRPr lang="en-GB"/>
            </a:p>
          </p:txBody>
        </p:sp>
      </p:grpSp>
      <p:sp>
        <p:nvSpPr>
          <p:cNvPr id="10" name="TextBox 9">
            <a:extLst>
              <a:ext uri="{FF2B5EF4-FFF2-40B4-BE49-F238E27FC236}">
                <a16:creationId xmlns:a16="http://schemas.microsoft.com/office/drawing/2014/main" id="{016F167C-D72A-004A-B824-A56F199A7173}"/>
              </a:ext>
            </a:extLst>
          </p:cNvPr>
          <p:cNvSpPr txBox="1"/>
          <p:nvPr userDrawn="1"/>
        </p:nvSpPr>
        <p:spPr>
          <a:xfrm>
            <a:off x="385300" y="2576109"/>
            <a:ext cx="3138017" cy="1650480"/>
          </a:xfrm>
          <a:prstGeom prst="rect">
            <a:avLst/>
          </a:prstGeom>
        </p:spPr>
        <p:txBody>
          <a:bodyPr vert="horz" wrap="square" lIns="0" tIns="0" rIns="0" bIns="0" rtlCol="0" anchor="b" anchorCtr="0">
            <a:normAutofit/>
          </a:bodyPr>
          <a:lstStyle/>
          <a:p>
            <a:pPr algn="l"/>
            <a:r>
              <a:rPr lang="en-GB" sz="4000">
                <a:latin typeface="+mj-lt"/>
              </a:rPr>
              <a:t>THANK YOU</a:t>
            </a:r>
          </a:p>
        </p:txBody>
      </p:sp>
      <p:sp>
        <p:nvSpPr>
          <p:cNvPr id="11" name="TextBox 10">
            <a:extLst>
              <a:ext uri="{FF2B5EF4-FFF2-40B4-BE49-F238E27FC236}">
                <a16:creationId xmlns:a16="http://schemas.microsoft.com/office/drawing/2014/main" id="{36E36BB6-0DB4-9E4F-8E92-014E36368D6B}"/>
              </a:ext>
            </a:extLst>
          </p:cNvPr>
          <p:cNvSpPr txBox="1"/>
          <p:nvPr userDrawn="1"/>
        </p:nvSpPr>
        <p:spPr>
          <a:xfrm>
            <a:off x="385300" y="5306004"/>
            <a:ext cx="3356386" cy="628037"/>
          </a:xfrm>
          <a:prstGeom prst="rect">
            <a:avLst/>
          </a:prstGeom>
        </p:spPr>
        <p:txBody>
          <a:bodyPr vert="horz" wrap="square" lIns="0" tIns="0" rIns="0" bIns="0" rtlCol="0" anchor="t" anchorCtr="0">
            <a:norm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GB"/>
              <a:t>Hope you enjoyed this learning journey.</a:t>
            </a:r>
          </a:p>
          <a:p>
            <a:pPr algn="l"/>
            <a:endParaRPr lang="en-GB"/>
          </a:p>
        </p:txBody>
      </p:sp>
    </p:spTree>
    <p:extLst>
      <p:ext uri="{BB962C8B-B14F-4D97-AF65-F5344CB8AC3E}">
        <p14:creationId xmlns:p14="http://schemas.microsoft.com/office/powerpoint/2010/main" val="2448593730"/>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preserve="1" userDrawn="1">
  <p:cSld name="Title slide 1">
    <p:bg>
      <p:bgPr>
        <a:solidFill>
          <a:srgbClr val="EDCD3C"/>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5135880" y="0"/>
            <a:ext cx="7056120" cy="685800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10" name="Text Placeholder 6">
            <a:extLst>
              <a:ext uri="{FF2B5EF4-FFF2-40B4-BE49-F238E27FC236}">
                <a16:creationId xmlns:a16="http://schemas.microsoft.com/office/drawing/2014/main" id="{D5656793-1F8D-2D49-9D37-1150F407FFF1}"/>
              </a:ext>
            </a:extLst>
          </p:cNvPr>
          <p:cNvSpPr>
            <a:spLocks noGrp="1"/>
          </p:cNvSpPr>
          <p:nvPr>
            <p:ph type="body" sz="quarter" idx="12" hasCustomPrompt="1"/>
          </p:nvPr>
        </p:nvSpPr>
        <p:spPr>
          <a:xfrm>
            <a:off x="385300" y="5306004"/>
            <a:ext cx="3919999"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a:t>Edit text</a:t>
            </a:r>
          </a:p>
        </p:txBody>
      </p:sp>
      <p:sp>
        <p:nvSpPr>
          <p:cNvPr id="11" name="Title 1">
            <a:extLst>
              <a:ext uri="{FF2B5EF4-FFF2-40B4-BE49-F238E27FC236}">
                <a16:creationId xmlns:a16="http://schemas.microsoft.com/office/drawing/2014/main" id="{BB7498BD-698B-734C-9FF2-A46078988EAC}"/>
              </a:ext>
            </a:extLst>
          </p:cNvPr>
          <p:cNvSpPr>
            <a:spLocks noGrp="1"/>
          </p:cNvSpPr>
          <p:nvPr>
            <p:ph type="ctrTitle" hasCustomPrompt="1"/>
          </p:nvPr>
        </p:nvSpPr>
        <p:spPr>
          <a:xfrm>
            <a:off x="385300" y="1914129"/>
            <a:ext cx="3919999" cy="2277604"/>
          </a:xfrm>
        </p:spPr>
        <p:txBody>
          <a:bodyPr anchor="b" anchorCtr="0">
            <a:noAutofit/>
          </a:bodyPr>
          <a:lstStyle>
            <a:lvl1pPr algn="l">
              <a:lnSpc>
                <a:spcPct val="100000"/>
              </a:lnSpc>
              <a:defRPr sz="3600" cap="all" baseline="0"/>
            </a:lvl1pPr>
          </a:lstStyle>
          <a:p>
            <a:r>
              <a:rPr lang="en-US" noProof="0"/>
              <a:t>CLICK TO EDIT TITLE</a:t>
            </a:r>
            <a:endParaRPr lang="en-GB" noProof="0"/>
          </a:p>
        </p:txBody>
      </p:sp>
      <p:grpSp>
        <p:nvGrpSpPr>
          <p:cNvPr id="12" name="Group 11">
            <a:extLst>
              <a:ext uri="{FF2B5EF4-FFF2-40B4-BE49-F238E27FC236}">
                <a16:creationId xmlns:a16="http://schemas.microsoft.com/office/drawing/2014/main" id="{16FD29C0-E4A0-D946-B553-AE6744143A3F}"/>
              </a:ext>
            </a:extLst>
          </p:cNvPr>
          <p:cNvGrpSpPr/>
          <p:nvPr userDrawn="1"/>
        </p:nvGrpSpPr>
        <p:grpSpPr>
          <a:xfrm>
            <a:off x="509568" y="3503895"/>
            <a:ext cx="6359624" cy="2437013"/>
            <a:chOff x="-1420" y="3503895"/>
            <a:chExt cx="6359624" cy="2437013"/>
          </a:xfrm>
          <a:solidFill>
            <a:srgbClr val="004050"/>
          </a:solidFill>
        </p:grpSpPr>
        <p:sp>
          <p:nvSpPr>
            <p:cNvPr id="13" name="Freeform 12">
              <a:extLst>
                <a:ext uri="{FF2B5EF4-FFF2-40B4-BE49-F238E27FC236}">
                  <a16:creationId xmlns:a16="http://schemas.microsoft.com/office/drawing/2014/main" id="{9BD3509D-1777-7546-80A9-2B25FE503A6C}"/>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14" name="Freeform 13">
              <a:extLst>
                <a:ext uri="{FF2B5EF4-FFF2-40B4-BE49-F238E27FC236}">
                  <a16:creationId xmlns:a16="http://schemas.microsoft.com/office/drawing/2014/main" id="{122CD144-2B12-CC4B-9F40-687F0B2893E5}"/>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15" name="Freeform 14">
              <a:extLst>
                <a:ext uri="{FF2B5EF4-FFF2-40B4-BE49-F238E27FC236}">
                  <a16:creationId xmlns:a16="http://schemas.microsoft.com/office/drawing/2014/main" id="{D6227449-5479-C945-BFC7-DA08812AA355}"/>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
        <p:nvSpPr>
          <p:cNvPr id="17" name="Rectangle 16">
            <a:extLst>
              <a:ext uri="{FF2B5EF4-FFF2-40B4-BE49-F238E27FC236}">
                <a16:creationId xmlns:a16="http://schemas.microsoft.com/office/drawing/2014/main" id="{12D766A8-ED28-CF40-A660-497E38874D7A}"/>
              </a:ext>
            </a:extLst>
          </p:cNvPr>
          <p:cNvSpPr/>
          <p:nvPr userDrawn="1"/>
        </p:nvSpPr>
        <p:spPr>
          <a:xfrm>
            <a:off x="0" y="4310243"/>
            <a:ext cx="4407461" cy="227469"/>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18" name="Rectangle 17">
            <a:extLst>
              <a:ext uri="{FF2B5EF4-FFF2-40B4-BE49-F238E27FC236}">
                <a16:creationId xmlns:a16="http://schemas.microsoft.com/office/drawing/2014/main" id="{69BABE69-525A-7243-B2BE-5609D2C99151}"/>
              </a:ext>
            </a:extLst>
          </p:cNvPr>
          <p:cNvSpPr/>
          <p:nvPr userDrawn="1"/>
        </p:nvSpPr>
        <p:spPr>
          <a:xfrm>
            <a:off x="0" y="4903556"/>
            <a:ext cx="4407461" cy="227469"/>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Tree>
    <p:extLst>
      <p:ext uri="{BB962C8B-B14F-4D97-AF65-F5344CB8AC3E}">
        <p14:creationId xmlns:p14="http://schemas.microsoft.com/office/powerpoint/2010/main" val="2220410556"/>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preserve="1" userDrawn="1">
  <p:cSld name="Title slide 2">
    <p:bg>
      <p:bgPr>
        <a:solidFill>
          <a:srgbClr val="ECCC43"/>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668332" y="302478"/>
            <a:ext cx="10523668" cy="6577293"/>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2" y="302478"/>
            <a:ext cx="2643023" cy="1610367"/>
          </a:xfrm>
          <a:prstGeom prst="rect">
            <a:avLst/>
          </a:prstGeom>
        </p:spPr>
      </p:pic>
      <p:sp>
        <p:nvSpPr>
          <p:cNvPr id="15" name="Text Placeholder 6">
            <a:extLst>
              <a:ext uri="{FF2B5EF4-FFF2-40B4-BE49-F238E27FC236}">
                <a16:creationId xmlns:a16="http://schemas.microsoft.com/office/drawing/2014/main" id="{8C7375B5-DB19-7E43-8115-1725078406ED}"/>
              </a:ext>
            </a:extLst>
          </p:cNvPr>
          <p:cNvSpPr>
            <a:spLocks noGrp="1"/>
          </p:cNvSpPr>
          <p:nvPr>
            <p:ph type="body" sz="quarter" idx="12" hasCustomPrompt="1"/>
          </p:nvPr>
        </p:nvSpPr>
        <p:spPr>
          <a:xfrm>
            <a:off x="385300" y="5306004"/>
            <a:ext cx="3919999"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a:t>Edit text</a:t>
            </a:r>
          </a:p>
        </p:txBody>
      </p:sp>
      <p:sp>
        <p:nvSpPr>
          <p:cNvPr id="16" name="Title 1">
            <a:extLst>
              <a:ext uri="{FF2B5EF4-FFF2-40B4-BE49-F238E27FC236}">
                <a16:creationId xmlns:a16="http://schemas.microsoft.com/office/drawing/2014/main" id="{FF1D3E24-4EE8-BC40-9F4B-D354051DC227}"/>
              </a:ext>
            </a:extLst>
          </p:cNvPr>
          <p:cNvSpPr>
            <a:spLocks noGrp="1"/>
          </p:cNvSpPr>
          <p:nvPr>
            <p:ph type="ctrTitle" hasCustomPrompt="1"/>
          </p:nvPr>
        </p:nvSpPr>
        <p:spPr>
          <a:xfrm>
            <a:off x="385300" y="1914129"/>
            <a:ext cx="3919999" cy="2277604"/>
          </a:xfrm>
        </p:spPr>
        <p:txBody>
          <a:bodyPr anchor="b" anchorCtr="0">
            <a:noAutofit/>
          </a:bodyPr>
          <a:lstStyle>
            <a:lvl1pPr algn="l">
              <a:lnSpc>
                <a:spcPct val="100000"/>
              </a:lnSpc>
              <a:defRPr sz="3600" cap="all" baseline="0"/>
            </a:lvl1pPr>
          </a:lstStyle>
          <a:p>
            <a:r>
              <a:rPr lang="en-US" noProof="0"/>
              <a:t>CLICK TO EDIT TITLE</a:t>
            </a:r>
            <a:endParaRPr lang="en-GB" noProof="0"/>
          </a:p>
        </p:txBody>
      </p:sp>
      <p:grpSp>
        <p:nvGrpSpPr>
          <p:cNvPr id="17" name="Group 16">
            <a:extLst>
              <a:ext uri="{FF2B5EF4-FFF2-40B4-BE49-F238E27FC236}">
                <a16:creationId xmlns:a16="http://schemas.microsoft.com/office/drawing/2014/main" id="{62E1515A-EF99-9248-A89B-48AB30AFCF2D}"/>
              </a:ext>
            </a:extLst>
          </p:cNvPr>
          <p:cNvGrpSpPr/>
          <p:nvPr userDrawn="1"/>
        </p:nvGrpSpPr>
        <p:grpSpPr>
          <a:xfrm>
            <a:off x="509568" y="3503895"/>
            <a:ext cx="6359624" cy="2437013"/>
            <a:chOff x="-1420" y="3503895"/>
            <a:chExt cx="6359624" cy="2437013"/>
          </a:xfrm>
          <a:solidFill>
            <a:srgbClr val="004050"/>
          </a:solidFill>
        </p:grpSpPr>
        <p:sp>
          <p:nvSpPr>
            <p:cNvPr id="18" name="Freeform 17">
              <a:extLst>
                <a:ext uri="{FF2B5EF4-FFF2-40B4-BE49-F238E27FC236}">
                  <a16:creationId xmlns:a16="http://schemas.microsoft.com/office/drawing/2014/main" id="{F0730F80-3047-D241-8C1A-DB7075E27BC3}"/>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19" name="Freeform 18">
              <a:extLst>
                <a:ext uri="{FF2B5EF4-FFF2-40B4-BE49-F238E27FC236}">
                  <a16:creationId xmlns:a16="http://schemas.microsoft.com/office/drawing/2014/main" id="{D27BA220-C38F-7748-9BE1-1854E3B50314}"/>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0" name="Freeform 19">
              <a:extLst>
                <a:ext uri="{FF2B5EF4-FFF2-40B4-BE49-F238E27FC236}">
                  <a16:creationId xmlns:a16="http://schemas.microsoft.com/office/drawing/2014/main" id="{6A0ADAF7-8302-FE4A-A3CF-2907884E62E6}"/>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
        <p:nvSpPr>
          <p:cNvPr id="21" name="Rectangle 20">
            <a:extLst>
              <a:ext uri="{FF2B5EF4-FFF2-40B4-BE49-F238E27FC236}">
                <a16:creationId xmlns:a16="http://schemas.microsoft.com/office/drawing/2014/main" id="{28FB3C8D-906C-4F43-B969-78EC53F7F655}"/>
              </a:ext>
            </a:extLst>
          </p:cNvPr>
          <p:cNvSpPr/>
          <p:nvPr userDrawn="1"/>
        </p:nvSpPr>
        <p:spPr>
          <a:xfrm>
            <a:off x="0" y="4310243"/>
            <a:ext cx="4407461" cy="227469"/>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22" name="Rectangle 21">
            <a:extLst>
              <a:ext uri="{FF2B5EF4-FFF2-40B4-BE49-F238E27FC236}">
                <a16:creationId xmlns:a16="http://schemas.microsoft.com/office/drawing/2014/main" id="{79A7BB9F-2F55-344B-9B53-C5409E298C22}"/>
              </a:ext>
            </a:extLst>
          </p:cNvPr>
          <p:cNvSpPr/>
          <p:nvPr userDrawn="1"/>
        </p:nvSpPr>
        <p:spPr>
          <a:xfrm>
            <a:off x="0" y="4903556"/>
            <a:ext cx="4407461" cy="227469"/>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Tree>
    <p:extLst>
      <p:ext uri="{BB962C8B-B14F-4D97-AF65-F5344CB8AC3E}">
        <p14:creationId xmlns:p14="http://schemas.microsoft.com/office/powerpoint/2010/main" val="1345721581"/>
      </p:ext>
    </p:extLst>
  </p:cSld>
  <p:clrMapOvr>
    <a:masterClrMapping/>
  </p:clrMapOvr>
  <p:extLst>
    <p:ext uri="{DCECCB84-F9BA-43D5-87BE-67443E8EF086}">
      <p15:sldGuideLst xmlns:p15="http://schemas.microsoft.com/office/powerpoint/2012/main">
        <p15:guide id="1" orient="horz" pos="3635">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preserve="1" userDrawn="1">
  <p:cSld name="Title slide 3">
    <p:bg>
      <p:bgPr>
        <a:solidFill>
          <a:srgbClr val="EB622E"/>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7254240" y="0"/>
            <a:ext cx="4937760" cy="685800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10" name="Text Placeholder 6">
            <a:extLst>
              <a:ext uri="{FF2B5EF4-FFF2-40B4-BE49-F238E27FC236}">
                <a16:creationId xmlns:a16="http://schemas.microsoft.com/office/drawing/2014/main" id="{FB702EAC-C014-FE40-BB17-A54FD46D7874}"/>
              </a:ext>
            </a:extLst>
          </p:cNvPr>
          <p:cNvSpPr>
            <a:spLocks noGrp="1"/>
          </p:cNvSpPr>
          <p:nvPr>
            <p:ph type="body" sz="quarter" idx="12" hasCustomPrompt="1"/>
          </p:nvPr>
        </p:nvSpPr>
        <p:spPr>
          <a:xfrm>
            <a:off x="385300" y="5306004"/>
            <a:ext cx="3919999"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a:t>Edit text</a:t>
            </a:r>
          </a:p>
        </p:txBody>
      </p:sp>
      <p:sp>
        <p:nvSpPr>
          <p:cNvPr id="11" name="Title 1">
            <a:extLst>
              <a:ext uri="{FF2B5EF4-FFF2-40B4-BE49-F238E27FC236}">
                <a16:creationId xmlns:a16="http://schemas.microsoft.com/office/drawing/2014/main" id="{609E494B-3BEE-7346-9FCE-9B81B23F9C56}"/>
              </a:ext>
            </a:extLst>
          </p:cNvPr>
          <p:cNvSpPr>
            <a:spLocks noGrp="1"/>
          </p:cNvSpPr>
          <p:nvPr>
            <p:ph type="ctrTitle" hasCustomPrompt="1"/>
          </p:nvPr>
        </p:nvSpPr>
        <p:spPr>
          <a:xfrm>
            <a:off x="385300" y="1914129"/>
            <a:ext cx="3919999" cy="2277604"/>
          </a:xfrm>
        </p:spPr>
        <p:txBody>
          <a:bodyPr anchor="b" anchorCtr="0">
            <a:noAutofit/>
          </a:bodyPr>
          <a:lstStyle>
            <a:lvl1pPr algn="l">
              <a:lnSpc>
                <a:spcPct val="100000"/>
              </a:lnSpc>
              <a:defRPr sz="3600" cap="all" baseline="0"/>
            </a:lvl1pPr>
          </a:lstStyle>
          <a:p>
            <a:r>
              <a:rPr lang="en-US" noProof="0"/>
              <a:t>CLICK TO EDIT TITLE</a:t>
            </a:r>
            <a:endParaRPr lang="en-GB" noProof="0"/>
          </a:p>
        </p:txBody>
      </p:sp>
      <p:grpSp>
        <p:nvGrpSpPr>
          <p:cNvPr id="12" name="Group 11">
            <a:extLst>
              <a:ext uri="{FF2B5EF4-FFF2-40B4-BE49-F238E27FC236}">
                <a16:creationId xmlns:a16="http://schemas.microsoft.com/office/drawing/2014/main" id="{B721FCB5-5E4D-F144-A1C3-4F170E80144A}"/>
              </a:ext>
            </a:extLst>
          </p:cNvPr>
          <p:cNvGrpSpPr/>
          <p:nvPr userDrawn="1"/>
        </p:nvGrpSpPr>
        <p:grpSpPr>
          <a:xfrm>
            <a:off x="509568" y="3503895"/>
            <a:ext cx="6359624" cy="2437013"/>
            <a:chOff x="-1420" y="3503895"/>
            <a:chExt cx="6359624" cy="2437013"/>
          </a:xfrm>
          <a:solidFill>
            <a:srgbClr val="004050"/>
          </a:solidFill>
        </p:grpSpPr>
        <p:sp>
          <p:nvSpPr>
            <p:cNvPr id="13" name="Freeform 12">
              <a:extLst>
                <a:ext uri="{FF2B5EF4-FFF2-40B4-BE49-F238E27FC236}">
                  <a16:creationId xmlns:a16="http://schemas.microsoft.com/office/drawing/2014/main" id="{22B66E27-252F-DB4E-8E1F-9111378B722F}"/>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14" name="Freeform 13">
              <a:extLst>
                <a:ext uri="{FF2B5EF4-FFF2-40B4-BE49-F238E27FC236}">
                  <a16:creationId xmlns:a16="http://schemas.microsoft.com/office/drawing/2014/main" id="{C06CEFB0-7366-804A-80ED-DF440203B33F}"/>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15" name="Freeform 14">
              <a:extLst>
                <a:ext uri="{FF2B5EF4-FFF2-40B4-BE49-F238E27FC236}">
                  <a16:creationId xmlns:a16="http://schemas.microsoft.com/office/drawing/2014/main" id="{F564B811-426C-4244-B3F6-C53E75E26C71}"/>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
        <p:nvSpPr>
          <p:cNvPr id="17" name="Rectangle 16">
            <a:extLst>
              <a:ext uri="{FF2B5EF4-FFF2-40B4-BE49-F238E27FC236}">
                <a16:creationId xmlns:a16="http://schemas.microsoft.com/office/drawing/2014/main" id="{A970FEEF-407D-E44D-BAD5-49CA4E5A91E2}"/>
              </a:ext>
            </a:extLst>
          </p:cNvPr>
          <p:cNvSpPr/>
          <p:nvPr userDrawn="1"/>
        </p:nvSpPr>
        <p:spPr>
          <a:xfrm>
            <a:off x="0" y="4310243"/>
            <a:ext cx="4407461" cy="227469"/>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18" name="Rectangle 17">
            <a:extLst>
              <a:ext uri="{FF2B5EF4-FFF2-40B4-BE49-F238E27FC236}">
                <a16:creationId xmlns:a16="http://schemas.microsoft.com/office/drawing/2014/main" id="{0FE805ED-3108-DC41-A759-AEC37117992A}"/>
              </a:ext>
            </a:extLst>
          </p:cNvPr>
          <p:cNvSpPr/>
          <p:nvPr userDrawn="1"/>
        </p:nvSpPr>
        <p:spPr>
          <a:xfrm>
            <a:off x="0" y="4903556"/>
            <a:ext cx="4407461" cy="227469"/>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Tree>
    <p:extLst>
      <p:ext uri="{BB962C8B-B14F-4D97-AF65-F5344CB8AC3E}">
        <p14:creationId xmlns:p14="http://schemas.microsoft.com/office/powerpoint/2010/main" val="3344055520"/>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preserve="1" userDrawn="1">
  <p:cSld name="Title slide 4">
    <p:bg>
      <p:bgPr>
        <a:solidFill>
          <a:srgbClr val="ED612C"/>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1183" y="0"/>
            <a:ext cx="10972800" cy="685800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2" y="302478"/>
            <a:ext cx="2643023" cy="1610367"/>
          </a:xfrm>
          <a:prstGeom prst="rect">
            <a:avLst/>
          </a:prstGeom>
        </p:spPr>
      </p:pic>
      <p:sp>
        <p:nvSpPr>
          <p:cNvPr id="15" name="Text Placeholder 6">
            <a:extLst>
              <a:ext uri="{FF2B5EF4-FFF2-40B4-BE49-F238E27FC236}">
                <a16:creationId xmlns:a16="http://schemas.microsoft.com/office/drawing/2014/main" id="{1A795E37-8730-554E-933B-DB83671976DC}"/>
              </a:ext>
            </a:extLst>
          </p:cNvPr>
          <p:cNvSpPr>
            <a:spLocks noGrp="1"/>
          </p:cNvSpPr>
          <p:nvPr>
            <p:ph type="body" sz="quarter" idx="12" hasCustomPrompt="1"/>
          </p:nvPr>
        </p:nvSpPr>
        <p:spPr>
          <a:xfrm>
            <a:off x="385300" y="5306004"/>
            <a:ext cx="3919999"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a:t>Edit text</a:t>
            </a:r>
          </a:p>
        </p:txBody>
      </p:sp>
      <p:sp>
        <p:nvSpPr>
          <p:cNvPr id="16" name="Title 1">
            <a:extLst>
              <a:ext uri="{FF2B5EF4-FFF2-40B4-BE49-F238E27FC236}">
                <a16:creationId xmlns:a16="http://schemas.microsoft.com/office/drawing/2014/main" id="{1B8C6829-5776-E74B-ADE7-378B8F669AFB}"/>
              </a:ext>
            </a:extLst>
          </p:cNvPr>
          <p:cNvSpPr>
            <a:spLocks noGrp="1"/>
          </p:cNvSpPr>
          <p:nvPr>
            <p:ph type="ctrTitle" hasCustomPrompt="1"/>
          </p:nvPr>
        </p:nvSpPr>
        <p:spPr>
          <a:xfrm>
            <a:off x="385300" y="1914129"/>
            <a:ext cx="3919999" cy="2277604"/>
          </a:xfrm>
        </p:spPr>
        <p:txBody>
          <a:bodyPr anchor="b" anchorCtr="0">
            <a:noAutofit/>
          </a:bodyPr>
          <a:lstStyle>
            <a:lvl1pPr algn="l">
              <a:lnSpc>
                <a:spcPct val="100000"/>
              </a:lnSpc>
              <a:defRPr sz="3600" cap="all" baseline="0"/>
            </a:lvl1pPr>
          </a:lstStyle>
          <a:p>
            <a:r>
              <a:rPr lang="en-US" noProof="0"/>
              <a:t>CLICK TO EDIT TITLE</a:t>
            </a:r>
            <a:endParaRPr lang="en-GB" noProof="0"/>
          </a:p>
        </p:txBody>
      </p:sp>
      <p:grpSp>
        <p:nvGrpSpPr>
          <p:cNvPr id="17" name="Group 16">
            <a:extLst>
              <a:ext uri="{FF2B5EF4-FFF2-40B4-BE49-F238E27FC236}">
                <a16:creationId xmlns:a16="http://schemas.microsoft.com/office/drawing/2014/main" id="{E5A44845-D04A-D64E-80F5-1E6EC6EF984B}"/>
              </a:ext>
            </a:extLst>
          </p:cNvPr>
          <p:cNvGrpSpPr/>
          <p:nvPr userDrawn="1"/>
        </p:nvGrpSpPr>
        <p:grpSpPr>
          <a:xfrm>
            <a:off x="509568" y="3503895"/>
            <a:ext cx="6359624" cy="2437013"/>
            <a:chOff x="-1420" y="3503895"/>
            <a:chExt cx="6359624" cy="2437013"/>
          </a:xfrm>
          <a:solidFill>
            <a:srgbClr val="004050"/>
          </a:solidFill>
        </p:grpSpPr>
        <p:sp>
          <p:nvSpPr>
            <p:cNvPr id="18" name="Freeform 17">
              <a:extLst>
                <a:ext uri="{FF2B5EF4-FFF2-40B4-BE49-F238E27FC236}">
                  <a16:creationId xmlns:a16="http://schemas.microsoft.com/office/drawing/2014/main" id="{48BE5716-4C67-7F49-9AB4-96E2726363AE}"/>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19" name="Freeform 18">
              <a:extLst>
                <a:ext uri="{FF2B5EF4-FFF2-40B4-BE49-F238E27FC236}">
                  <a16:creationId xmlns:a16="http://schemas.microsoft.com/office/drawing/2014/main" id="{6C88AC0D-F7D7-8841-9EEC-3CF787C22458}"/>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0" name="Freeform 19">
              <a:extLst>
                <a:ext uri="{FF2B5EF4-FFF2-40B4-BE49-F238E27FC236}">
                  <a16:creationId xmlns:a16="http://schemas.microsoft.com/office/drawing/2014/main" id="{D8F806E4-B1B9-ED4F-B299-F02A4A4AB15C}"/>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
        <p:nvSpPr>
          <p:cNvPr id="21" name="Rectangle 20">
            <a:extLst>
              <a:ext uri="{FF2B5EF4-FFF2-40B4-BE49-F238E27FC236}">
                <a16:creationId xmlns:a16="http://schemas.microsoft.com/office/drawing/2014/main" id="{5F9772C6-2882-F44C-BB68-B9C55932026B}"/>
              </a:ext>
            </a:extLst>
          </p:cNvPr>
          <p:cNvSpPr/>
          <p:nvPr userDrawn="1"/>
        </p:nvSpPr>
        <p:spPr>
          <a:xfrm>
            <a:off x="0" y="4310243"/>
            <a:ext cx="4407461" cy="227469"/>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22" name="Rectangle 21">
            <a:extLst>
              <a:ext uri="{FF2B5EF4-FFF2-40B4-BE49-F238E27FC236}">
                <a16:creationId xmlns:a16="http://schemas.microsoft.com/office/drawing/2014/main" id="{3D844E97-E982-B54D-9ED8-47C261639D4D}"/>
              </a:ext>
            </a:extLst>
          </p:cNvPr>
          <p:cNvSpPr/>
          <p:nvPr userDrawn="1"/>
        </p:nvSpPr>
        <p:spPr>
          <a:xfrm>
            <a:off x="0" y="4903556"/>
            <a:ext cx="4407461" cy="227469"/>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Tree>
    <p:extLst>
      <p:ext uri="{BB962C8B-B14F-4D97-AF65-F5344CB8AC3E}">
        <p14:creationId xmlns:p14="http://schemas.microsoft.com/office/powerpoint/2010/main" val="1964158998"/>
      </p:ext>
    </p:extLst>
  </p:cSld>
  <p:clrMapOvr>
    <a:masterClrMapping/>
  </p:clrMapOvr>
  <p:extLst>
    <p:ext uri="{DCECCB84-F9BA-43D5-87BE-67443E8EF086}">
      <p15:sldGuideLst xmlns:p15="http://schemas.microsoft.com/office/powerpoint/2012/main">
        <p15:guide id="1" orient="horz" pos="3635">
          <p15:clr>
            <a:srgbClr val="FBAE4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preserve="1" userDrawn="1">
  <p:cSld name="Housekeeping">
    <p:bg>
      <p:bgPr>
        <a:solidFill>
          <a:schemeClr val="accent5"/>
        </a:solidFill>
        <a:effectLst/>
      </p:bgPr>
    </p:bg>
    <p:spTree>
      <p:nvGrpSpPr>
        <p:cNvPr id="1" name=""/>
        <p:cNvGrpSpPr/>
        <p:nvPr/>
      </p:nvGrpSpPr>
      <p:grpSpPr>
        <a:xfrm>
          <a:off x="0" y="0"/>
          <a:ext cx="0" cy="0"/>
          <a:chOff x="0" y="0"/>
          <a:chExt cx="0" cy="0"/>
        </a:xfrm>
      </p:grpSpPr>
      <p:sp>
        <p:nvSpPr>
          <p:cNvPr id="12" name="object 3">
            <a:extLst>
              <a:ext uri="{FF2B5EF4-FFF2-40B4-BE49-F238E27FC236}">
                <a16:creationId xmlns:a16="http://schemas.microsoft.com/office/drawing/2014/main" id="{3344A4B7-0EC8-AD4A-8611-5B12AB419DC2}"/>
              </a:ext>
            </a:extLst>
          </p:cNvPr>
          <p:cNvSpPr/>
          <p:nvPr userDrawn="1"/>
        </p:nvSpPr>
        <p:spPr>
          <a:xfrm>
            <a:off x="0" y="1"/>
            <a:ext cx="11808125" cy="4657785"/>
          </a:xfrm>
          <a:custGeom>
            <a:avLst/>
            <a:gdLst/>
            <a:ahLst/>
            <a:cxnLst/>
            <a:rect l="l" t="t" r="r" b="b"/>
            <a:pathLst>
              <a:path w="15645765" h="6171565">
                <a:moveTo>
                  <a:pt x="12954792" y="0"/>
                </a:moveTo>
                <a:lnTo>
                  <a:pt x="9989330" y="0"/>
                </a:lnTo>
                <a:lnTo>
                  <a:pt x="11612737" y="1621505"/>
                </a:lnTo>
                <a:lnTo>
                  <a:pt x="11603898" y="1638231"/>
                </a:lnTo>
                <a:lnTo>
                  <a:pt x="0" y="1638231"/>
                </a:lnTo>
                <a:lnTo>
                  <a:pt x="0" y="3701600"/>
                </a:lnTo>
                <a:lnTo>
                  <a:pt x="11623393" y="3701600"/>
                </a:lnTo>
                <a:lnTo>
                  <a:pt x="9157358" y="6164994"/>
                </a:lnTo>
                <a:lnTo>
                  <a:pt x="9229199" y="6169201"/>
                </a:lnTo>
                <a:lnTo>
                  <a:pt x="9246778" y="6169604"/>
                </a:lnTo>
                <a:lnTo>
                  <a:pt x="12044487" y="6171255"/>
                </a:lnTo>
                <a:lnTo>
                  <a:pt x="12085365" y="6167625"/>
                </a:lnTo>
                <a:lnTo>
                  <a:pt x="12120998" y="6156469"/>
                </a:lnTo>
                <a:lnTo>
                  <a:pt x="12153240" y="6137640"/>
                </a:lnTo>
                <a:lnTo>
                  <a:pt x="12183945" y="6110993"/>
                </a:lnTo>
                <a:lnTo>
                  <a:pt x="15546143" y="2748262"/>
                </a:lnTo>
                <a:lnTo>
                  <a:pt x="15566761" y="2730440"/>
                </a:lnTo>
                <a:lnTo>
                  <a:pt x="15590311" y="2713899"/>
                </a:lnTo>
                <a:lnTo>
                  <a:pt x="15616627" y="2696820"/>
                </a:lnTo>
                <a:lnTo>
                  <a:pt x="15645546" y="2677383"/>
                </a:lnTo>
                <a:lnTo>
                  <a:pt x="15617183" y="2654144"/>
                </a:lnTo>
                <a:lnTo>
                  <a:pt x="15594873" y="2636172"/>
                </a:lnTo>
                <a:lnTo>
                  <a:pt x="15577002" y="2621305"/>
                </a:lnTo>
                <a:lnTo>
                  <a:pt x="15561955" y="2607381"/>
                </a:lnTo>
                <a:lnTo>
                  <a:pt x="12954792" y="0"/>
                </a:lnTo>
                <a:close/>
              </a:path>
            </a:pathLst>
          </a:custGeom>
          <a:solidFill>
            <a:schemeClr val="accent6"/>
          </a:solidFill>
        </p:spPr>
        <p:txBody>
          <a:bodyPr wrap="square" lIns="0" tIns="0" rIns="0" bIns="0" rtlCol="0"/>
          <a:lstStyle/>
          <a:p>
            <a:endParaRPr sz="1029"/>
          </a:p>
        </p:txBody>
      </p:sp>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3433681"/>
            <a:ext cx="5627171" cy="607967"/>
          </a:xfrm>
        </p:spPr>
        <p:txBody>
          <a:bodyPr anchor="t" anchorCtr="0">
            <a:noAutofit/>
          </a:bodyPr>
          <a:lstStyle>
            <a:lvl1pPr algn="l">
              <a:lnSpc>
                <a:spcPct val="100000"/>
              </a:lnSpc>
              <a:defRPr sz="4000" cap="all" baseline="0">
                <a:solidFill>
                  <a:schemeClr val="bg1"/>
                </a:solidFill>
              </a:defRPr>
            </a:lvl1pPr>
          </a:lstStyle>
          <a:p>
            <a:r>
              <a:rPr lang="en-US" noProof="0"/>
              <a:t>Housekeeping</a:t>
            </a:r>
            <a:endParaRPr lang="en-GB" noProof="0"/>
          </a:p>
        </p:txBody>
      </p:sp>
      <p:pic>
        <p:nvPicPr>
          <p:cNvPr id="7" name="Graphic 31">
            <a:extLst>
              <a:ext uri="{FF2B5EF4-FFF2-40B4-BE49-F238E27FC236}">
                <a16:creationId xmlns:a16="http://schemas.microsoft.com/office/drawing/2014/main" id="{946BC297-6DCC-9247-92F8-7D44337135A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6" name="Text Placeholder 6">
            <a:extLst>
              <a:ext uri="{FF2B5EF4-FFF2-40B4-BE49-F238E27FC236}">
                <a16:creationId xmlns:a16="http://schemas.microsoft.com/office/drawing/2014/main" id="{BC7927F0-0060-E641-9DF6-FBEA1036D28B}"/>
              </a:ext>
            </a:extLst>
          </p:cNvPr>
          <p:cNvSpPr>
            <a:spLocks noGrp="1"/>
          </p:cNvSpPr>
          <p:nvPr>
            <p:ph type="body" sz="quarter" idx="12" hasCustomPrompt="1"/>
          </p:nvPr>
        </p:nvSpPr>
        <p:spPr>
          <a:xfrm>
            <a:off x="384783" y="4333505"/>
            <a:ext cx="5627171" cy="1747940"/>
          </a:xfrm>
        </p:spPr>
        <p:txBody>
          <a:bodyPr/>
          <a:lstStyle>
            <a:lvl1pPr marL="342900" marR="0" indent="-342900" algn="l" defTabSz="914400" rtl="0" eaLnBrk="1" fontAlgn="auto" latinLnBrk="0" hangingPunct="1">
              <a:lnSpc>
                <a:spcPct val="100000"/>
              </a:lnSpc>
              <a:spcBef>
                <a:spcPts val="0"/>
              </a:spcBef>
              <a:spcAft>
                <a:spcPts val="600"/>
              </a:spcAft>
              <a:buClrTx/>
              <a:buSzPct val="115000"/>
              <a:buFont typeface="Arial" panose="020B0604020202020204" pitchFamily="34" charset="0"/>
              <a:buChar char="•"/>
              <a:tabLst/>
              <a:defRPr sz="2000" b="1" i="0" baseline="0">
                <a:solidFill>
                  <a:schemeClr val="bg1"/>
                </a:solidFill>
              </a:defRPr>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a:t>Edit text</a:t>
            </a:r>
          </a:p>
        </p:txBody>
      </p:sp>
    </p:spTree>
    <p:extLst>
      <p:ext uri="{BB962C8B-B14F-4D97-AF65-F5344CB8AC3E}">
        <p14:creationId xmlns:p14="http://schemas.microsoft.com/office/powerpoint/2010/main" val="3879414274"/>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preserve="1" userDrawn="1">
  <p:cSld name="1_Housekeeping">
    <p:bg>
      <p:bgPr>
        <a:solidFill>
          <a:schemeClr val="accent6"/>
        </a:solidFill>
        <a:effectLst/>
      </p:bgPr>
    </p:bg>
    <p:spTree>
      <p:nvGrpSpPr>
        <p:cNvPr id="1" name=""/>
        <p:cNvGrpSpPr/>
        <p:nvPr/>
      </p:nvGrpSpPr>
      <p:grpSpPr>
        <a:xfrm>
          <a:off x="0" y="0"/>
          <a:ext cx="0" cy="0"/>
          <a:chOff x="0" y="0"/>
          <a:chExt cx="0" cy="0"/>
        </a:xfrm>
      </p:grpSpPr>
      <p:sp>
        <p:nvSpPr>
          <p:cNvPr id="12" name="object 3">
            <a:extLst>
              <a:ext uri="{FF2B5EF4-FFF2-40B4-BE49-F238E27FC236}">
                <a16:creationId xmlns:a16="http://schemas.microsoft.com/office/drawing/2014/main" id="{3344A4B7-0EC8-AD4A-8611-5B12AB419DC2}"/>
              </a:ext>
            </a:extLst>
          </p:cNvPr>
          <p:cNvSpPr/>
          <p:nvPr userDrawn="1"/>
        </p:nvSpPr>
        <p:spPr>
          <a:xfrm>
            <a:off x="0" y="1"/>
            <a:ext cx="11808125" cy="4657785"/>
          </a:xfrm>
          <a:custGeom>
            <a:avLst/>
            <a:gdLst/>
            <a:ahLst/>
            <a:cxnLst/>
            <a:rect l="l" t="t" r="r" b="b"/>
            <a:pathLst>
              <a:path w="15645765" h="6171565">
                <a:moveTo>
                  <a:pt x="12954792" y="0"/>
                </a:moveTo>
                <a:lnTo>
                  <a:pt x="9989330" y="0"/>
                </a:lnTo>
                <a:lnTo>
                  <a:pt x="11612737" y="1621505"/>
                </a:lnTo>
                <a:lnTo>
                  <a:pt x="11603898" y="1638231"/>
                </a:lnTo>
                <a:lnTo>
                  <a:pt x="0" y="1638231"/>
                </a:lnTo>
                <a:lnTo>
                  <a:pt x="0" y="3701600"/>
                </a:lnTo>
                <a:lnTo>
                  <a:pt x="11623393" y="3701600"/>
                </a:lnTo>
                <a:lnTo>
                  <a:pt x="9157358" y="6164994"/>
                </a:lnTo>
                <a:lnTo>
                  <a:pt x="9229199" y="6169201"/>
                </a:lnTo>
                <a:lnTo>
                  <a:pt x="9246778" y="6169604"/>
                </a:lnTo>
                <a:lnTo>
                  <a:pt x="12044487" y="6171255"/>
                </a:lnTo>
                <a:lnTo>
                  <a:pt x="12085365" y="6167625"/>
                </a:lnTo>
                <a:lnTo>
                  <a:pt x="12120998" y="6156469"/>
                </a:lnTo>
                <a:lnTo>
                  <a:pt x="12153240" y="6137640"/>
                </a:lnTo>
                <a:lnTo>
                  <a:pt x="12183945" y="6110993"/>
                </a:lnTo>
                <a:lnTo>
                  <a:pt x="15546143" y="2748262"/>
                </a:lnTo>
                <a:lnTo>
                  <a:pt x="15566761" y="2730440"/>
                </a:lnTo>
                <a:lnTo>
                  <a:pt x="15590311" y="2713899"/>
                </a:lnTo>
                <a:lnTo>
                  <a:pt x="15616627" y="2696820"/>
                </a:lnTo>
                <a:lnTo>
                  <a:pt x="15645546" y="2677383"/>
                </a:lnTo>
                <a:lnTo>
                  <a:pt x="15617183" y="2654144"/>
                </a:lnTo>
                <a:lnTo>
                  <a:pt x="15594873" y="2636172"/>
                </a:lnTo>
                <a:lnTo>
                  <a:pt x="15577002" y="2621305"/>
                </a:lnTo>
                <a:lnTo>
                  <a:pt x="15561955" y="2607381"/>
                </a:lnTo>
                <a:lnTo>
                  <a:pt x="12954792" y="0"/>
                </a:lnTo>
                <a:close/>
              </a:path>
            </a:pathLst>
          </a:custGeom>
          <a:solidFill>
            <a:schemeClr val="accent5"/>
          </a:solidFill>
        </p:spPr>
        <p:txBody>
          <a:bodyPr wrap="square" lIns="0" tIns="0" rIns="0" bIns="0" rtlCol="0"/>
          <a:lstStyle/>
          <a:p>
            <a:endParaRPr sz="1029"/>
          </a:p>
        </p:txBody>
      </p:sp>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3433681"/>
            <a:ext cx="5627171" cy="607967"/>
          </a:xfrm>
        </p:spPr>
        <p:txBody>
          <a:bodyPr anchor="t" anchorCtr="0">
            <a:noAutofit/>
          </a:bodyPr>
          <a:lstStyle>
            <a:lvl1pPr algn="l">
              <a:lnSpc>
                <a:spcPct val="100000"/>
              </a:lnSpc>
              <a:defRPr sz="4000" cap="all" baseline="0">
                <a:solidFill>
                  <a:schemeClr val="bg1"/>
                </a:solidFill>
              </a:defRPr>
            </a:lvl1pPr>
          </a:lstStyle>
          <a:p>
            <a:r>
              <a:rPr lang="en-US" noProof="0"/>
              <a:t>Housekeeping</a:t>
            </a:r>
            <a:endParaRPr lang="en-GB" noProof="0"/>
          </a:p>
        </p:txBody>
      </p:sp>
      <p:pic>
        <p:nvPicPr>
          <p:cNvPr id="7" name="Graphic 31">
            <a:extLst>
              <a:ext uri="{FF2B5EF4-FFF2-40B4-BE49-F238E27FC236}">
                <a16:creationId xmlns:a16="http://schemas.microsoft.com/office/drawing/2014/main" id="{946BC297-6DCC-9247-92F8-7D44337135A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6" name="Text Placeholder 6">
            <a:extLst>
              <a:ext uri="{FF2B5EF4-FFF2-40B4-BE49-F238E27FC236}">
                <a16:creationId xmlns:a16="http://schemas.microsoft.com/office/drawing/2014/main" id="{963AF44A-1995-DE4D-9A46-5A2394C80A9F}"/>
              </a:ext>
            </a:extLst>
          </p:cNvPr>
          <p:cNvSpPr>
            <a:spLocks noGrp="1"/>
          </p:cNvSpPr>
          <p:nvPr>
            <p:ph type="body" sz="quarter" idx="12" hasCustomPrompt="1"/>
          </p:nvPr>
        </p:nvSpPr>
        <p:spPr>
          <a:xfrm>
            <a:off x="384783" y="4333505"/>
            <a:ext cx="5627171" cy="1747940"/>
          </a:xfrm>
        </p:spPr>
        <p:txBody>
          <a:bodyPr/>
          <a:lstStyle>
            <a:lvl1pPr marL="342900" marR="0" indent="-342900" algn="l" defTabSz="914400" rtl="0" eaLnBrk="1" fontAlgn="auto" latinLnBrk="0" hangingPunct="1">
              <a:lnSpc>
                <a:spcPct val="100000"/>
              </a:lnSpc>
              <a:spcBef>
                <a:spcPts val="0"/>
              </a:spcBef>
              <a:spcAft>
                <a:spcPts val="600"/>
              </a:spcAft>
              <a:buClrTx/>
              <a:buSzPct val="115000"/>
              <a:buFont typeface="Arial" panose="020B0604020202020204" pitchFamily="34" charset="0"/>
              <a:buChar char="•"/>
              <a:tabLst/>
              <a:defRPr sz="2000" b="1" i="0" baseline="0">
                <a:solidFill>
                  <a:schemeClr val="bg1"/>
                </a:solidFill>
              </a:defRPr>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a:t>Edit text</a:t>
            </a:r>
          </a:p>
        </p:txBody>
      </p:sp>
    </p:spTree>
    <p:extLst>
      <p:ext uri="{BB962C8B-B14F-4D97-AF65-F5344CB8AC3E}">
        <p14:creationId xmlns:p14="http://schemas.microsoft.com/office/powerpoint/2010/main" val="2656835938"/>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preserve="1" userDrawn="1">
  <p:cSld name="Meet &amp; Greet 2">
    <p:bg>
      <p:bgPr>
        <a:solidFill>
          <a:srgbClr val="E8CC47"/>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5139" y="0"/>
            <a:ext cx="10972800" cy="6858000"/>
          </a:xfrm>
          <a:prstGeom prst="rect">
            <a:avLst/>
          </a:prstGeom>
        </p:spPr>
      </p:pic>
      <p:pic>
        <p:nvPicPr>
          <p:cNvPr id="16"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69739" y="377825"/>
            <a:ext cx="738525" cy="522000"/>
          </a:xfrm>
          <a:prstGeom prst="rect">
            <a:avLst/>
          </a:prstGeom>
        </p:spPr>
      </p:pic>
      <p:sp>
        <p:nvSpPr>
          <p:cNvPr id="17"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1706477"/>
            <a:ext cx="5627171" cy="808123"/>
          </a:xfrm>
        </p:spPr>
        <p:txBody>
          <a:bodyPr anchor="t" anchorCtr="0">
            <a:noAutofit/>
          </a:bodyPr>
          <a:lstStyle>
            <a:lvl1pPr algn="l">
              <a:lnSpc>
                <a:spcPts val="6000"/>
              </a:lnSpc>
              <a:defRPr sz="4000">
                <a:solidFill>
                  <a:srgbClr val="004050"/>
                </a:solidFill>
              </a:defRPr>
            </a:lvl1pPr>
          </a:lstStyle>
          <a:p>
            <a:r>
              <a:rPr lang="en-US" noProof="0"/>
              <a:t>Meet &amp; Greet</a:t>
            </a:r>
            <a:endParaRPr lang="en-GB" noProof="0"/>
          </a:p>
        </p:txBody>
      </p:sp>
      <p:sp>
        <p:nvSpPr>
          <p:cNvPr id="18" name="Text Placeholder 3"/>
          <p:cNvSpPr>
            <a:spLocks noGrp="1"/>
          </p:cNvSpPr>
          <p:nvPr>
            <p:ph type="body" sz="quarter" idx="10" hasCustomPrompt="1"/>
          </p:nvPr>
        </p:nvSpPr>
        <p:spPr>
          <a:xfrm>
            <a:off x="384785" y="2915404"/>
            <a:ext cx="4679121" cy="709613"/>
          </a:xfrm>
        </p:spPr>
        <p:txBody>
          <a:bodyPr/>
          <a:lstStyle>
            <a:lvl1pPr>
              <a:lnSpc>
                <a:spcPct val="100000"/>
              </a:lnSpc>
              <a:defRPr b="1" baseline="0"/>
            </a:lvl1pPr>
          </a:lstStyle>
          <a:p>
            <a:pPr lvl="0"/>
            <a:r>
              <a:rPr lang="en-US"/>
              <a:t>Click to edit instructions</a:t>
            </a:r>
          </a:p>
        </p:txBody>
      </p:sp>
    </p:spTree>
    <p:extLst>
      <p:ext uri="{BB962C8B-B14F-4D97-AF65-F5344CB8AC3E}">
        <p14:creationId xmlns:p14="http://schemas.microsoft.com/office/powerpoint/2010/main" val="2070334838"/>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Section Divider_03">
    <p:bg>
      <p:bgPr>
        <a:solidFill>
          <a:schemeClr val="accent2"/>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2334828"/>
            <a:ext cx="5627171" cy="1828801"/>
          </a:xfrm>
        </p:spPr>
        <p:txBody>
          <a:bodyPr anchor="b" anchorCtr="0">
            <a:noAutofit/>
          </a:bodyPr>
          <a:lstStyle>
            <a:lvl1pPr algn="l">
              <a:lnSpc>
                <a:spcPts val="6000"/>
              </a:lnSpc>
              <a:defRPr sz="4000" cap="all" baseline="0">
                <a:solidFill>
                  <a:srgbClr val="004050"/>
                </a:solidFill>
              </a:defRPr>
            </a:lvl1pPr>
          </a:lstStyle>
          <a:p>
            <a:r>
              <a:rPr lang="en-US" noProof="0"/>
              <a:t>CLICK TO EDIT TITLE</a:t>
            </a:r>
            <a:endParaRPr lang="en-GB" noProof="0"/>
          </a:p>
        </p:txBody>
      </p:sp>
      <p:grpSp>
        <p:nvGrpSpPr>
          <p:cNvPr id="19" name="Group 18">
            <a:extLst>
              <a:ext uri="{FF2B5EF4-FFF2-40B4-BE49-F238E27FC236}">
                <a16:creationId xmlns:a16="http://schemas.microsoft.com/office/drawing/2014/main" id="{0620F3F7-97AF-B146-9607-EBE029AF2969}"/>
              </a:ext>
            </a:extLst>
          </p:cNvPr>
          <p:cNvGrpSpPr/>
          <p:nvPr userDrawn="1"/>
        </p:nvGrpSpPr>
        <p:grpSpPr>
          <a:xfrm>
            <a:off x="-15598" y="2769835"/>
            <a:ext cx="9506731" cy="4129712"/>
            <a:chOff x="1797250" y="3059102"/>
            <a:chExt cx="1632958" cy="495300"/>
          </a:xfrm>
          <a:solidFill>
            <a:srgbClr val="004050"/>
          </a:solidFill>
        </p:grpSpPr>
        <p:sp>
          <p:nvSpPr>
            <p:cNvPr id="20" name="Freeform 19">
              <a:extLst>
                <a:ext uri="{FF2B5EF4-FFF2-40B4-BE49-F238E27FC236}">
                  <a16:creationId xmlns:a16="http://schemas.microsoft.com/office/drawing/2014/main" id="{CA21023A-474B-0144-A46E-6891F7EACBA3}"/>
                </a:ext>
              </a:extLst>
            </p:cNvPr>
            <p:cNvSpPr/>
            <p:nvPr/>
          </p:nvSpPr>
          <p:spPr>
            <a:xfrm>
              <a:off x="3074608" y="3059102"/>
              <a:ext cx="355600" cy="495300"/>
            </a:xfrm>
            <a:custGeom>
              <a:avLst/>
              <a:gdLst>
                <a:gd name="connsiteX0" fmla="*/ 0 w 355600"/>
                <a:gd name="connsiteY0" fmla="*/ 137 h 495300"/>
                <a:gd name="connsiteX1" fmla="*/ 125667 w 355600"/>
                <a:gd name="connsiteY1" fmla="*/ 211148 h 495300"/>
                <a:gd name="connsiteX2" fmla="*/ 0 w 355600"/>
                <a:gd name="connsiteY2" fmla="*/ 211148 h 495300"/>
                <a:gd name="connsiteX3" fmla="*/ 0 w 355600"/>
                <a:gd name="connsiteY3" fmla="*/ 287792 h 495300"/>
                <a:gd name="connsiteX4" fmla="*/ 125730 w 355600"/>
                <a:gd name="connsiteY4" fmla="*/ 287792 h 495300"/>
                <a:gd name="connsiteX5" fmla="*/ 317 w 355600"/>
                <a:gd name="connsiteY5" fmla="*/ 498358 h 495300"/>
                <a:gd name="connsiteX6" fmla="*/ 49022 w 355600"/>
                <a:gd name="connsiteY6" fmla="*/ 498358 h 495300"/>
                <a:gd name="connsiteX7" fmla="*/ 59627 w 355600"/>
                <a:gd name="connsiteY7" fmla="*/ 492961 h 495300"/>
                <a:gd name="connsiteX8" fmla="*/ 284036 w 355600"/>
                <a:gd name="connsiteY8" fmla="*/ 300746 h 495300"/>
                <a:gd name="connsiteX9" fmla="*/ 350583 w 355600"/>
                <a:gd name="connsiteY9" fmla="*/ 271727 h 495300"/>
                <a:gd name="connsiteX10" fmla="*/ 359410 w 355600"/>
                <a:gd name="connsiteY10" fmla="*/ 259027 h 495300"/>
                <a:gd name="connsiteX11" fmla="*/ 359410 w 355600"/>
                <a:gd name="connsiteY11" fmla="*/ 236040 h 495300"/>
                <a:gd name="connsiteX12" fmla="*/ 353886 w 355600"/>
                <a:gd name="connsiteY12" fmla="*/ 227658 h 495300"/>
                <a:gd name="connsiteX13" fmla="*/ 310007 w 355600"/>
                <a:gd name="connsiteY13" fmla="*/ 209624 h 495300"/>
                <a:gd name="connsiteX14" fmla="*/ 167005 w 355600"/>
                <a:gd name="connsiteY14" fmla="*/ 122248 h 495300"/>
                <a:gd name="connsiteX15" fmla="*/ 59055 w 355600"/>
                <a:gd name="connsiteY15" fmla="*/ 5027 h 495300"/>
                <a:gd name="connsiteX16" fmla="*/ 52705 w 355600"/>
                <a:gd name="connsiteY16" fmla="*/ 264 h 495300"/>
                <a:gd name="connsiteX17" fmla="*/ 0 w 355600"/>
                <a:gd name="connsiteY17" fmla="*/ 137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5600" h="495300">
                  <a:moveTo>
                    <a:pt x="0" y="137"/>
                  </a:moveTo>
                  <a:cubicBezTo>
                    <a:pt x="26861" y="79512"/>
                    <a:pt x="69850" y="147648"/>
                    <a:pt x="125667" y="211148"/>
                  </a:cubicBezTo>
                  <a:lnTo>
                    <a:pt x="0" y="211148"/>
                  </a:lnTo>
                  <a:lnTo>
                    <a:pt x="0" y="287792"/>
                  </a:lnTo>
                  <a:lnTo>
                    <a:pt x="125730" y="287792"/>
                  </a:lnTo>
                  <a:cubicBezTo>
                    <a:pt x="70295" y="350784"/>
                    <a:pt x="27051" y="419110"/>
                    <a:pt x="317" y="498358"/>
                  </a:cubicBezTo>
                  <a:cubicBezTo>
                    <a:pt x="17463" y="498358"/>
                    <a:pt x="33274" y="498358"/>
                    <a:pt x="49022" y="498358"/>
                  </a:cubicBezTo>
                  <a:cubicBezTo>
                    <a:pt x="53300" y="498747"/>
                    <a:pt x="57423" y="496649"/>
                    <a:pt x="59627" y="492961"/>
                  </a:cubicBezTo>
                  <a:cubicBezTo>
                    <a:pt x="116948" y="410922"/>
                    <a:pt x="194164" y="344783"/>
                    <a:pt x="284036" y="300746"/>
                  </a:cubicBezTo>
                  <a:cubicBezTo>
                    <a:pt x="305626" y="289951"/>
                    <a:pt x="328486" y="280998"/>
                    <a:pt x="350583" y="271727"/>
                  </a:cubicBezTo>
                  <a:cubicBezTo>
                    <a:pt x="356933" y="269187"/>
                    <a:pt x="360236" y="266647"/>
                    <a:pt x="359410" y="259027"/>
                  </a:cubicBezTo>
                  <a:cubicBezTo>
                    <a:pt x="358838" y="251375"/>
                    <a:pt x="358838" y="243691"/>
                    <a:pt x="359410" y="236040"/>
                  </a:cubicBezTo>
                  <a:cubicBezTo>
                    <a:pt x="360020" y="232236"/>
                    <a:pt x="357622" y="228597"/>
                    <a:pt x="353886" y="227658"/>
                  </a:cubicBezTo>
                  <a:cubicBezTo>
                    <a:pt x="339154" y="221943"/>
                    <a:pt x="324485" y="216037"/>
                    <a:pt x="310007" y="209624"/>
                  </a:cubicBezTo>
                  <a:cubicBezTo>
                    <a:pt x="258591" y="187132"/>
                    <a:pt x="210481" y="157736"/>
                    <a:pt x="167005" y="122248"/>
                  </a:cubicBezTo>
                  <a:cubicBezTo>
                    <a:pt x="125940" y="88179"/>
                    <a:pt x="89633" y="48753"/>
                    <a:pt x="59055" y="5027"/>
                  </a:cubicBezTo>
                  <a:cubicBezTo>
                    <a:pt x="57595" y="2995"/>
                    <a:pt x="54991" y="264"/>
                    <a:pt x="52705" y="264"/>
                  </a:cubicBezTo>
                  <a:cubicBezTo>
                    <a:pt x="35623" y="-244"/>
                    <a:pt x="18542" y="137"/>
                    <a:pt x="0" y="137"/>
                  </a:cubicBezTo>
                  <a:close/>
                </a:path>
              </a:pathLst>
            </a:custGeom>
            <a:grpFill/>
            <a:ln w="6350" cap="flat">
              <a:noFill/>
              <a:prstDash val="solid"/>
              <a:miter/>
            </a:ln>
          </p:spPr>
          <p:txBody>
            <a:bodyPr rtlCol="0" anchor="ctr"/>
            <a:lstStyle/>
            <a:p>
              <a:endParaRPr lang="en-GB" sz="1351"/>
            </a:p>
          </p:txBody>
        </p:sp>
        <p:sp>
          <p:nvSpPr>
            <p:cNvPr id="21" name="Freeform 20">
              <a:extLst>
                <a:ext uri="{FF2B5EF4-FFF2-40B4-BE49-F238E27FC236}">
                  <a16:creationId xmlns:a16="http://schemas.microsoft.com/office/drawing/2014/main" id="{11125A82-9F1E-D544-A9D5-8EBBE0CE98CB}"/>
                </a:ext>
              </a:extLst>
            </p:cNvPr>
            <p:cNvSpPr/>
            <p:nvPr/>
          </p:nvSpPr>
          <p:spPr>
            <a:xfrm>
              <a:off x="2857184"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2" name="Freeform 21">
              <a:extLst>
                <a:ext uri="{FF2B5EF4-FFF2-40B4-BE49-F238E27FC236}">
                  <a16:creationId xmlns:a16="http://schemas.microsoft.com/office/drawing/2014/main" id="{61FA2485-BE37-EB43-82FC-44BC6A521F28}"/>
                </a:ext>
              </a:extLst>
            </p:cNvPr>
            <p:cNvSpPr/>
            <p:nvPr/>
          </p:nvSpPr>
          <p:spPr>
            <a:xfrm>
              <a:off x="2639443"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3" name="Freeform 22">
              <a:extLst>
                <a:ext uri="{FF2B5EF4-FFF2-40B4-BE49-F238E27FC236}">
                  <a16:creationId xmlns:a16="http://schemas.microsoft.com/office/drawing/2014/main" id="{1ABBAC25-9CFA-644F-9F7A-84C5F5E0F15B}"/>
                </a:ext>
              </a:extLst>
            </p:cNvPr>
            <p:cNvSpPr/>
            <p:nvPr/>
          </p:nvSpPr>
          <p:spPr>
            <a:xfrm>
              <a:off x="2423289"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4" name="Freeform 23">
              <a:extLst>
                <a:ext uri="{FF2B5EF4-FFF2-40B4-BE49-F238E27FC236}">
                  <a16:creationId xmlns:a16="http://schemas.microsoft.com/office/drawing/2014/main" id="{1ABBAC25-9CFA-644F-9F7A-84C5F5E0F15B}"/>
                </a:ext>
              </a:extLst>
            </p:cNvPr>
            <p:cNvSpPr/>
            <p:nvPr userDrawn="1"/>
          </p:nvSpPr>
          <p:spPr>
            <a:xfrm>
              <a:off x="2214610" y="3272845"/>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5" name="Freeform 24">
              <a:extLst>
                <a:ext uri="{FF2B5EF4-FFF2-40B4-BE49-F238E27FC236}">
                  <a16:creationId xmlns:a16="http://schemas.microsoft.com/office/drawing/2014/main" id="{1ABBAC25-9CFA-644F-9F7A-84C5F5E0F15B}"/>
                </a:ext>
              </a:extLst>
            </p:cNvPr>
            <p:cNvSpPr/>
            <p:nvPr userDrawn="1"/>
          </p:nvSpPr>
          <p:spPr>
            <a:xfrm>
              <a:off x="2005930" y="3275186"/>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6" name="Freeform 25">
              <a:extLst>
                <a:ext uri="{FF2B5EF4-FFF2-40B4-BE49-F238E27FC236}">
                  <a16:creationId xmlns:a16="http://schemas.microsoft.com/office/drawing/2014/main" id="{1ABBAC25-9CFA-644F-9F7A-84C5F5E0F15B}"/>
                </a:ext>
              </a:extLst>
            </p:cNvPr>
            <p:cNvSpPr/>
            <p:nvPr userDrawn="1"/>
          </p:nvSpPr>
          <p:spPr>
            <a:xfrm>
              <a:off x="1797250" y="3277527"/>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grpSp>
      <p:pic>
        <p:nvPicPr>
          <p:cNvPr id="15"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64094225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preserve="1" userDrawn="1">
  <p:cSld name="1_Meet &amp; Greet 2">
    <p:bg>
      <p:bgPr>
        <a:solidFill>
          <a:srgbClr val="FF6124"/>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11E13B2-ED9C-2047-A96C-C77FAA90403E}"/>
              </a:ext>
            </a:extLst>
          </p:cNvPr>
          <p:cNvPicPr>
            <a:picLocks noChangeAspect="1"/>
          </p:cNvPicPr>
          <p:nvPr userDrawn="1"/>
        </p:nvPicPr>
        <p:blipFill rotWithShape="1">
          <a:blip r:embed="rId2"/>
          <a:srcRect l="8170" t="12930" r="38621" b="12792"/>
          <a:stretch/>
        </p:blipFill>
        <p:spPr>
          <a:xfrm>
            <a:off x="4826000" y="-1"/>
            <a:ext cx="7366000" cy="6858001"/>
          </a:xfrm>
          <a:prstGeom prst="rect">
            <a:avLst/>
          </a:prstGeom>
        </p:spPr>
      </p:pic>
      <p:pic>
        <p:nvPicPr>
          <p:cNvPr id="16"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69739" y="377825"/>
            <a:ext cx="738525" cy="522000"/>
          </a:xfrm>
          <a:prstGeom prst="rect">
            <a:avLst/>
          </a:prstGeom>
        </p:spPr>
      </p:pic>
      <p:sp>
        <p:nvSpPr>
          <p:cNvPr id="17"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1706477"/>
            <a:ext cx="5627171" cy="808123"/>
          </a:xfrm>
        </p:spPr>
        <p:txBody>
          <a:bodyPr anchor="t" anchorCtr="0">
            <a:noAutofit/>
          </a:bodyPr>
          <a:lstStyle>
            <a:lvl1pPr algn="l">
              <a:lnSpc>
                <a:spcPts val="6000"/>
              </a:lnSpc>
              <a:defRPr sz="4000">
                <a:solidFill>
                  <a:srgbClr val="004050"/>
                </a:solidFill>
              </a:defRPr>
            </a:lvl1pPr>
          </a:lstStyle>
          <a:p>
            <a:r>
              <a:rPr lang="en-US" noProof="0"/>
              <a:t>Meet &amp; Greet</a:t>
            </a:r>
            <a:endParaRPr lang="en-GB" noProof="0"/>
          </a:p>
        </p:txBody>
      </p:sp>
      <p:sp>
        <p:nvSpPr>
          <p:cNvPr id="18" name="Text Placeholder 3"/>
          <p:cNvSpPr>
            <a:spLocks noGrp="1"/>
          </p:cNvSpPr>
          <p:nvPr>
            <p:ph type="body" sz="quarter" idx="10" hasCustomPrompt="1"/>
          </p:nvPr>
        </p:nvSpPr>
        <p:spPr>
          <a:xfrm>
            <a:off x="384785" y="2915404"/>
            <a:ext cx="4679121" cy="709613"/>
          </a:xfrm>
        </p:spPr>
        <p:txBody>
          <a:bodyPr/>
          <a:lstStyle>
            <a:lvl1pPr>
              <a:lnSpc>
                <a:spcPct val="100000"/>
              </a:lnSpc>
              <a:defRPr b="1" baseline="0"/>
            </a:lvl1pPr>
          </a:lstStyle>
          <a:p>
            <a:pPr lvl="0"/>
            <a:r>
              <a:rPr lang="en-US"/>
              <a:t>Click to edit instructions</a:t>
            </a:r>
          </a:p>
        </p:txBody>
      </p:sp>
    </p:spTree>
    <p:extLst>
      <p:ext uri="{BB962C8B-B14F-4D97-AF65-F5344CB8AC3E}">
        <p14:creationId xmlns:p14="http://schemas.microsoft.com/office/powerpoint/2010/main" val="4090014826"/>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preserve="1" userDrawn="1">
  <p:cSld name="Section Divider_01">
    <p:bg>
      <p:bgPr>
        <a:solidFill>
          <a:schemeClr val="accent5"/>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51C13B23-0164-1C4E-9E7A-3F1ECA7824F7}"/>
              </a:ext>
            </a:extLst>
          </p:cNvPr>
          <p:cNvGrpSpPr/>
          <p:nvPr userDrawn="1"/>
        </p:nvGrpSpPr>
        <p:grpSpPr>
          <a:xfrm>
            <a:off x="3297653" y="2366579"/>
            <a:ext cx="7767721" cy="4491421"/>
            <a:chOff x="7799133" y="1870745"/>
            <a:chExt cx="1010349" cy="584292"/>
          </a:xfrm>
          <a:solidFill>
            <a:schemeClr val="accent6"/>
          </a:solidFill>
        </p:grpSpPr>
        <p:sp>
          <p:nvSpPr>
            <p:cNvPr id="10" name="Freeform 9">
              <a:extLst>
                <a:ext uri="{FF2B5EF4-FFF2-40B4-BE49-F238E27FC236}">
                  <a16:creationId xmlns:a16="http://schemas.microsoft.com/office/drawing/2014/main" id="{2F450B4C-241D-A544-BBEF-175E01D6A139}"/>
                </a:ext>
              </a:extLst>
            </p:cNvPr>
            <p:cNvSpPr/>
            <p:nvPr/>
          </p:nvSpPr>
          <p:spPr>
            <a:xfrm>
              <a:off x="7799260" y="1870745"/>
              <a:ext cx="749300" cy="247650"/>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9300" h="247650">
                  <a:moveTo>
                    <a:pt x="749871" y="248186"/>
                  </a:moveTo>
                  <a:lnTo>
                    <a:pt x="0" y="248186"/>
                  </a:lnTo>
                  <a:lnTo>
                    <a:pt x="0" y="192497"/>
                  </a:lnTo>
                  <a:lnTo>
                    <a:pt x="603885" y="192497"/>
                  </a:lnTo>
                  <a:cubicBezTo>
                    <a:pt x="546036" y="134140"/>
                    <a:pt x="492760" y="74768"/>
                    <a:pt x="457200" y="219"/>
                  </a:cubicBezTo>
                  <a:cubicBezTo>
                    <a:pt x="477583" y="219"/>
                    <a:pt x="496443" y="854"/>
                    <a:pt x="515239" y="219"/>
                  </a:cubicBezTo>
                  <a:cubicBezTo>
                    <a:pt x="524031" y="-1141"/>
                    <a:pt x="532543" y="3956"/>
                    <a:pt x="535495" y="12347"/>
                  </a:cubicBezTo>
                  <a:cubicBezTo>
                    <a:pt x="553057" y="45816"/>
                    <a:pt x="574730" y="76961"/>
                    <a:pt x="600011" y="105057"/>
                  </a:cubicBezTo>
                  <a:cubicBezTo>
                    <a:pt x="643639" y="155126"/>
                    <a:pt x="691855" y="201004"/>
                    <a:pt x="744030" y="242090"/>
                  </a:cubicBezTo>
                  <a:cubicBezTo>
                    <a:pt x="745808" y="243551"/>
                    <a:pt x="747585" y="245011"/>
                    <a:pt x="749236" y="246535"/>
                  </a:cubicBezTo>
                  <a:cubicBezTo>
                    <a:pt x="749554" y="246599"/>
                    <a:pt x="749554" y="247170"/>
                    <a:pt x="749871" y="248186"/>
                  </a:cubicBezTo>
                  <a:close/>
                </a:path>
              </a:pathLst>
            </a:custGeom>
            <a:grpFill/>
            <a:ln w="6350" cap="flat">
              <a:noFill/>
              <a:prstDash val="solid"/>
              <a:miter/>
            </a:ln>
          </p:spPr>
          <p:txBody>
            <a:bodyPr rtlCol="0" anchor="ctr"/>
            <a:lstStyle/>
            <a:p>
              <a:endParaRPr lang="en-GB" sz="1351"/>
            </a:p>
          </p:txBody>
        </p:sp>
        <p:sp>
          <p:nvSpPr>
            <p:cNvPr id="11" name="Freeform 10">
              <a:extLst>
                <a:ext uri="{FF2B5EF4-FFF2-40B4-BE49-F238E27FC236}">
                  <a16:creationId xmlns:a16="http://schemas.microsoft.com/office/drawing/2014/main" id="{9B9C1B07-7BAD-DD4F-97E1-2FD89B2D1C40}"/>
                </a:ext>
              </a:extLst>
            </p:cNvPr>
            <p:cNvSpPr/>
            <p:nvPr/>
          </p:nvSpPr>
          <p:spPr>
            <a:xfrm>
              <a:off x="7799133" y="2208657"/>
              <a:ext cx="749300" cy="241300"/>
            </a:xfrm>
            <a:custGeom>
              <a:avLst/>
              <a:gdLst>
                <a:gd name="connsiteX0" fmla="*/ 601091 w 749300"/>
                <a:gd name="connsiteY0" fmla="*/ 55689 h 241300"/>
                <a:gd name="connsiteX1" fmla="*/ 0 w 749300"/>
                <a:gd name="connsiteY1" fmla="*/ 55689 h 241300"/>
                <a:gd name="connsiteX2" fmla="*/ 0 w 749300"/>
                <a:gd name="connsiteY2" fmla="*/ 0 h 241300"/>
                <a:gd name="connsiteX3" fmla="*/ 751269 w 749300"/>
                <a:gd name="connsiteY3" fmla="*/ 0 h 241300"/>
                <a:gd name="connsiteX4" fmla="*/ 720598 w 749300"/>
                <a:gd name="connsiteY4" fmla="*/ 25845 h 241300"/>
                <a:gd name="connsiteX5" fmla="*/ 586550 w 749300"/>
                <a:gd name="connsiteY5" fmla="*/ 159893 h 241300"/>
                <a:gd name="connsiteX6" fmla="*/ 531813 w 749300"/>
                <a:gd name="connsiteY6" fmla="*/ 241871 h 241300"/>
                <a:gd name="connsiteX7" fmla="*/ 524701 w 749300"/>
                <a:gd name="connsiteY7" fmla="*/ 246824 h 241300"/>
                <a:gd name="connsiteX8" fmla="*/ 461835 w 749300"/>
                <a:gd name="connsiteY8" fmla="*/ 246824 h 241300"/>
                <a:gd name="connsiteX9" fmla="*/ 458216 w 749300"/>
                <a:gd name="connsiteY9" fmla="*/ 246317 h 241300"/>
                <a:gd name="connsiteX10" fmla="*/ 522478 w 749300"/>
                <a:gd name="connsiteY10" fmla="*/ 144717 h 241300"/>
                <a:gd name="connsiteX11" fmla="*/ 601091 w 749300"/>
                <a:gd name="connsiteY11" fmla="*/ 55689 h 241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9300" h="241300">
                  <a:moveTo>
                    <a:pt x="601091" y="55689"/>
                  </a:moveTo>
                  <a:lnTo>
                    <a:pt x="0" y="55689"/>
                  </a:lnTo>
                  <a:lnTo>
                    <a:pt x="0" y="0"/>
                  </a:lnTo>
                  <a:lnTo>
                    <a:pt x="751269" y="0"/>
                  </a:lnTo>
                  <a:cubicBezTo>
                    <a:pt x="740220" y="9335"/>
                    <a:pt x="730377" y="17526"/>
                    <a:pt x="720598" y="25845"/>
                  </a:cubicBezTo>
                  <a:cubicBezTo>
                    <a:pt x="672008" y="66441"/>
                    <a:pt x="627146" y="111303"/>
                    <a:pt x="586550" y="159893"/>
                  </a:cubicBezTo>
                  <a:cubicBezTo>
                    <a:pt x="565442" y="185196"/>
                    <a:pt x="547093" y="212678"/>
                    <a:pt x="531813" y="241871"/>
                  </a:cubicBezTo>
                  <a:cubicBezTo>
                    <a:pt x="530328" y="244527"/>
                    <a:pt x="527706" y="246353"/>
                    <a:pt x="524701" y="246824"/>
                  </a:cubicBezTo>
                  <a:cubicBezTo>
                    <a:pt x="503746" y="247205"/>
                    <a:pt x="482791" y="246824"/>
                    <a:pt x="461835" y="246824"/>
                  </a:cubicBezTo>
                  <a:cubicBezTo>
                    <a:pt x="460621" y="246721"/>
                    <a:pt x="459412" y="246551"/>
                    <a:pt x="458216" y="246317"/>
                  </a:cubicBezTo>
                  <a:cubicBezTo>
                    <a:pt x="475005" y="209733"/>
                    <a:pt x="496619" y="175563"/>
                    <a:pt x="522478" y="144717"/>
                  </a:cubicBezTo>
                  <a:cubicBezTo>
                    <a:pt x="547751" y="114554"/>
                    <a:pt x="574802" y="85471"/>
                    <a:pt x="601091" y="55689"/>
                  </a:cubicBezTo>
                  <a:close/>
                </a:path>
              </a:pathLst>
            </a:custGeom>
            <a:grpFill/>
            <a:ln w="6350" cap="flat">
              <a:noFill/>
              <a:prstDash val="solid"/>
              <a:miter/>
            </a:ln>
          </p:spPr>
          <p:txBody>
            <a:bodyPr rtlCol="0" anchor="ctr"/>
            <a:lstStyle/>
            <a:p>
              <a:endParaRPr lang="en-GB" sz="1351"/>
            </a:p>
          </p:txBody>
        </p:sp>
        <p:sp>
          <p:nvSpPr>
            <p:cNvPr id="13" name="Freeform 12">
              <a:extLst>
                <a:ext uri="{FF2B5EF4-FFF2-40B4-BE49-F238E27FC236}">
                  <a16:creationId xmlns:a16="http://schemas.microsoft.com/office/drawing/2014/main" id="{17BA7C41-EA1C-2F4D-90C7-EC472AB85B8A}"/>
                </a:ext>
              </a:extLst>
            </p:cNvPr>
            <p:cNvSpPr/>
            <p:nvPr/>
          </p:nvSpPr>
          <p:spPr>
            <a:xfrm>
              <a:off x="8428482" y="1870837"/>
              <a:ext cx="381000" cy="584200"/>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sz="1351"/>
            </a:p>
          </p:txBody>
        </p:sp>
      </p:grpSp>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1169541"/>
            <a:ext cx="5627171" cy="2277604"/>
          </a:xfrm>
        </p:spPr>
        <p:txBody>
          <a:bodyPr anchor="b" anchorCtr="0">
            <a:noAutofit/>
          </a:bodyPr>
          <a:lstStyle>
            <a:lvl1pPr algn="l">
              <a:lnSpc>
                <a:spcPct val="100000"/>
              </a:lnSpc>
              <a:defRPr sz="4000">
                <a:solidFill>
                  <a:schemeClr val="bg1"/>
                </a:solidFill>
              </a:defRPr>
            </a:lvl1pPr>
          </a:lstStyle>
          <a:p>
            <a:r>
              <a:rPr lang="en-US" noProof="0"/>
              <a:t>CLICK TO EDIT TITLE</a:t>
            </a:r>
            <a:endParaRPr lang="en-GB" noProof="0"/>
          </a:p>
        </p:txBody>
      </p:sp>
      <p:sp>
        <p:nvSpPr>
          <p:cNvPr id="2" name="Rectangle 1"/>
          <p:cNvSpPr/>
          <p:nvPr userDrawn="1"/>
        </p:nvSpPr>
        <p:spPr>
          <a:xfrm>
            <a:off x="0" y="3843795"/>
            <a:ext cx="8229600" cy="432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14" name="Rectangle 13"/>
          <p:cNvSpPr/>
          <p:nvPr userDrawn="1"/>
        </p:nvSpPr>
        <p:spPr>
          <a:xfrm>
            <a:off x="-10131" y="4967139"/>
            <a:ext cx="8239732" cy="432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pic>
        <p:nvPicPr>
          <p:cNvPr id="15"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2042583946"/>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preserve="1" userDrawn="1">
  <p:cSld name="Section Divider_02">
    <p:bg>
      <p:bgPr>
        <a:solidFill>
          <a:schemeClr val="accent5"/>
        </a:solidFill>
        <a:effectLst/>
      </p:bgPr>
    </p:bg>
    <p:spTree>
      <p:nvGrpSpPr>
        <p:cNvPr id="1" name=""/>
        <p:cNvGrpSpPr/>
        <p:nvPr/>
      </p:nvGrpSpPr>
      <p:grpSpPr>
        <a:xfrm>
          <a:off x="0" y="0"/>
          <a:ext cx="0" cy="0"/>
          <a:chOff x="0" y="0"/>
          <a:chExt cx="0" cy="0"/>
        </a:xfrm>
      </p:grpSpPr>
      <p:sp>
        <p:nvSpPr>
          <p:cNvPr id="11" name="Freeform 10">
            <a:extLst>
              <a:ext uri="{FF2B5EF4-FFF2-40B4-BE49-F238E27FC236}">
                <a16:creationId xmlns:a16="http://schemas.microsoft.com/office/drawing/2014/main" id="{61FA821A-0A50-424D-A225-45CEE1614094}"/>
              </a:ext>
            </a:extLst>
          </p:cNvPr>
          <p:cNvSpPr/>
          <p:nvPr userDrawn="1"/>
        </p:nvSpPr>
        <p:spPr>
          <a:xfrm>
            <a:off x="-476898" y="-23149"/>
            <a:ext cx="10532124" cy="4160144"/>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accent6"/>
          </a:solidFill>
          <a:ln w="6350" cap="flat">
            <a:noFill/>
            <a:prstDash val="solid"/>
            <a:miter/>
          </a:ln>
        </p:spPr>
        <p:txBody>
          <a:bodyPr rtlCol="0" anchor="ctr"/>
          <a:lstStyle/>
          <a:p>
            <a:endParaRPr lang="en-GB" sz="1351"/>
          </a:p>
        </p:txBody>
      </p:sp>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2991775"/>
            <a:ext cx="5627171" cy="1996915"/>
          </a:xfrm>
        </p:spPr>
        <p:txBody>
          <a:bodyPr anchor="t" anchorCtr="0">
            <a:noAutofit/>
          </a:bodyPr>
          <a:lstStyle>
            <a:lvl1pPr algn="l">
              <a:lnSpc>
                <a:spcPts val="6000"/>
              </a:lnSpc>
              <a:defRPr sz="4000" cap="all" baseline="0">
                <a:solidFill>
                  <a:schemeClr val="bg1"/>
                </a:solidFill>
              </a:defRPr>
            </a:lvl1pPr>
          </a:lstStyle>
          <a:p>
            <a:r>
              <a:rPr lang="en-US" noProof="0"/>
              <a:t>CLICK TO EDIT TITLE</a:t>
            </a:r>
            <a:endParaRPr lang="en-GB" noProof="0"/>
          </a:p>
        </p:txBody>
      </p:sp>
      <p:pic>
        <p:nvPicPr>
          <p:cNvPr id="9"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618850614"/>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preserve="1" userDrawn="1">
  <p:cSld name="Section Divider_03">
    <p:bg>
      <p:bgPr>
        <a:solidFill>
          <a:schemeClr val="accent5"/>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2334828"/>
            <a:ext cx="5627171" cy="1828801"/>
          </a:xfrm>
        </p:spPr>
        <p:txBody>
          <a:bodyPr anchor="b" anchorCtr="0">
            <a:noAutofit/>
          </a:bodyPr>
          <a:lstStyle>
            <a:lvl1pPr algn="l">
              <a:lnSpc>
                <a:spcPts val="6000"/>
              </a:lnSpc>
              <a:defRPr sz="4000" cap="all" baseline="0">
                <a:solidFill>
                  <a:schemeClr val="bg1"/>
                </a:solidFill>
              </a:defRPr>
            </a:lvl1pPr>
          </a:lstStyle>
          <a:p>
            <a:r>
              <a:rPr lang="en-US" noProof="0"/>
              <a:t>CLICK TO EDIT TITLE</a:t>
            </a:r>
            <a:endParaRPr lang="en-GB" noProof="0"/>
          </a:p>
        </p:txBody>
      </p:sp>
      <p:grpSp>
        <p:nvGrpSpPr>
          <p:cNvPr id="19" name="Group 18">
            <a:extLst>
              <a:ext uri="{FF2B5EF4-FFF2-40B4-BE49-F238E27FC236}">
                <a16:creationId xmlns:a16="http://schemas.microsoft.com/office/drawing/2014/main" id="{0620F3F7-97AF-B146-9607-EBE029AF2969}"/>
              </a:ext>
            </a:extLst>
          </p:cNvPr>
          <p:cNvGrpSpPr/>
          <p:nvPr userDrawn="1"/>
        </p:nvGrpSpPr>
        <p:grpSpPr>
          <a:xfrm>
            <a:off x="-15598" y="2769835"/>
            <a:ext cx="9506731" cy="4129712"/>
            <a:chOff x="1797250" y="3059102"/>
            <a:chExt cx="1632958" cy="495300"/>
          </a:xfrm>
          <a:solidFill>
            <a:schemeClr val="accent6"/>
          </a:solidFill>
        </p:grpSpPr>
        <p:sp>
          <p:nvSpPr>
            <p:cNvPr id="20" name="Freeform 19">
              <a:extLst>
                <a:ext uri="{FF2B5EF4-FFF2-40B4-BE49-F238E27FC236}">
                  <a16:creationId xmlns:a16="http://schemas.microsoft.com/office/drawing/2014/main" id="{CA21023A-474B-0144-A46E-6891F7EACBA3}"/>
                </a:ext>
              </a:extLst>
            </p:cNvPr>
            <p:cNvSpPr/>
            <p:nvPr/>
          </p:nvSpPr>
          <p:spPr>
            <a:xfrm>
              <a:off x="3074608" y="3059102"/>
              <a:ext cx="355600" cy="495300"/>
            </a:xfrm>
            <a:custGeom>
              <a:avLst/>
              <a:gdLst>
                <a:gd name="connsiteX0" fmla="*/ 0 w 355600"/>
                <a:gd name="connsiteY0" fmla="*/ 137 h 495300"/>
                <a:gd name="connsiteX1" fmla="*/ 125667 w 355600"/>
                <a:gd name="connsiteY1" fmla="*/ 211148 h 495300"/>
                <a:gd name="connsiteX2" fmla="*/ 0 w 355600"/>
                <a:gd name="connsiteY2" fmla="*/ 211148 h 495300"/>
                <a:gd name="connsiteX3" fmla="*/ 0 w 355600"/>
                <a:gd name="connsiteY3" fmla="*/ 287792 h 495300"/>
                <a:gd name="connsiteX4" fmla="*/ 125730 w 355600"/>
                <a:gd name="connsiteY4" fmla="*/ 287792 h 495300"/>
                <a:gd name="connsiteX5" fmla="*/ 317 w 355600"/>
                <a:gd name="connsiteY5" fmla="*/ 498358 h 495300"/>
                <a:gd name="connsiteX6" fmla="*/ 49022 w 355600"/>
                <a:gd name="connsiteY6" fmla="*/ 498358 h 495300"/>
                <a:gd name="connsiteX7" fmla="*/ 59627 w 355600"/>
                <a:gd name="connsiteY7" fmla="*/ 492961 h 495300"/>
                <a:gd name="connsiteX8" fmla="*/ 284036 w 355600"/>
                <a:gd name="connsiteY8" fmla="*/ 300746 h 495300"/>
                <a:gd name="connsiteX9" fmla="*/ 350583 w 355600"/>
                <a:gd name="connsiteY9" fmla="*/ 271727 h 495300"/>
                <a:gd name="connsiteX10" fmla="*/ 359410 w 355600"/>
                <a:gd name="connsiteY10" fmla="*/ 259027 h 495300"/>
                <a:gd name="connsiteX11" fmla="*/ 359410 w 355600"/>
                <a:gd name="connsiteY11" fmla="*/ 236040 h 495300"/>
                <a:gd name="connsiteX12" fmla="*/ 353886 w 355600"/>
                <a:gd name="connsiteY12" fmla="*/ 227658 h 495300"/>
                <a:gd name="connsiteX13" fmla="*/ 310007 w 355600"/>
                <a:gd name="connsiteY13" fmla="*/ 209624 h 495300"/>
                <a:gd name="connsiteX14" fmla="*/ 167005 w 355600"/>
                <a:gd name="connsiteY14" fmla="*/ 122248 h 495300"/>
                <a:gd name="connsiteX15" fmla="*/ 59055 w 355600"/>
                <a:gd name="connsiteY15" fmla="*/ 5027 h 495300"/>
                <a:gd name="connsiteX16" fmla="*/ 52705 w 355600"/>
                <a:gd name="connsiteY16" fmla="*/ 264 h 495300"/>
                <a:gd name="connsiteX17" fmla="*/ 0 w 355600"/>
                <a:gd name="connsiteY17" fmla="*/ 137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5600" h="495300">
                  <a:moveTo>
                    <a:pt x="0" y="137"/>
                  </a:moveTo>
                  <a:cubicBezTo>
                    <a:pt x="26861" y="79512"/>
                    <a:pt x="69850" y="147648"/>
                    <a:pt x="125667" y="211148"/>
                  </a:cubicBezTo>
                  <a:lnTo>
                    <a:pt x="0" y="211148"/>
                  </a:lnTo>
                  <a:lnTo>
                    <a:pt x="0" y="287792"/>
                  </a:lnTo>
                  <a:lnTo>
                    <a:pt x="125730" y="287792"/>
                  </a:lnTo>
                  <a:cubicBezTo>
                    <a:pt x="70295" y="350784"/>
                    <a:pt x="27051" y="419110"/>
                    <a:pt x="317" y="498358"/>
                  </a:cubicBezTo>
                  <a:cubicBezTo>
                    <a:pt x="17463" y="498358"/>
                    <a:pt x="33274" y="498358"/>
                    <a:pt x="49022" y="498358"/>
                  </a:cubicBezTo>
                  <a:cubicBezTo>
                    <a:pt x="53300" y="498747"/>
                    <a:pt x="57423" y="496649"/>
                    <a:pt x="59627" y="492961"/>
                  </a:cubicBezTo>
                  <a:cubicBezTo>
                    <a:pt x="116948" y="410922"/>
                    <a:pt x="194164" y="344783"/>
                    <a:pt x="284036" y="300746"/>
                  </a:cubicBezTo>
                  <a:cubicBezTo>
                    <a:pt x="305626" y="289951"/>
                    <a:pt x="328486" y="280998"/>
                    <a:pt x="350583" y="271727"/>
                  </a:cubicBezTo>
                  <a:cubicBezTo>
                    <a:pt x="356933" y="269187"/>
                    <a:pt x="360236" y="266647"/>
                    <a:pt x="359410" y="259027"/>
                  </a:cubicBezTo>
                  <a:cubicBezTo>
                    <a:pt x="358838" y="251375"/>
                    <a:pt x="358838" y="243691"/>
                    <a:pt x="359410" y="236040"/>
                  </a:cubicBezTo>
                  <a:cubicBezTo>
                    <a:pt x="360020" y="232236"/>
                    <a:pt x="357622" y="228597"/>
                    <a:pt x="353886" y="227658"/>
                  </a:cubicBezTo>
                  <a:cubicBezTo>
                    <a:pt x="339154" y="221943"/>
                    <a:pt x="324485" y="216037"/>
                    <a:pt x="310007" y="209624"/>
                  </a:cubicBezTo>
                  <a:cubicBezTo>
                    <a:pt x="258591" y="187132"/>
                    <a:pt x="210481" y="157736"/>
                    <a:pt x="167005" y="122248"/>
                  </a:cubicBezTo>
                  <a:cubicBezTo>
                    <a:pt x="125940" y="88179"/>
                    <a:pt x="89633" y="48753"/>
                    <a:pt x="59055" y="5027"/>
                  </a:cubicBezTo>
                  <a:cubicBezTo>
                    <a:pt x="57595" y="2995"/>
                    <a:pt x="54991" y="264"/>
                    <a:pt x="52705" y="264"/>
                  </a:cubicBezTo>
                  <a:cubicBezTo>
                    <a:pt x="35623" y="-244"/>
                    <a:pt x="18542" y="137"/>
                    <a:pt x="0" y="137"/>
                  </a:cubicBezTo>
                  <a:close/>
                </a:path>
              </a:pathLst>
            </a:custGeom>
            <a:grpFill/>
            <a:ln w="6350" cap="flat">
              <a:noFill/>
              <a:prstDash val="solid"/>
              <a:miter/>
            </a:ln>
          </p:spPr>
          <p:txBody>
            <a:bodyPr rtlCol="0" anchor="ctr"/>
            <a:lstStyle/>
            <a:p>
              <a:endParaRPr lang="en-GB" sz="1351"/>
            </a:p>
          </p:txBody>
        </p:sp>
        <p:sp>
          <p:nvSpPr>
            <p:cNvPr id="21" name="Freeform 20">
              <a:extLst>
                <a:ext uri="{FF2B5EF4-FFF2-40B4-BE49-F238E27FC236}">
                  <a16:creationId xmlns:a16="http://schemas.microsoft.com/office/drawing/2014/main" id="{11125A82-9F1E-D544-A9D5-8EBBE0CE98CB}"/>
                </a:ext>
              </a:extLst>
            </p:cNvPr>
            <p:cNvSpPr/>
            <p:nvPr/>
          </p:nvSpPr>
          <p:spPr>
            <a:xfrm>
              <a:off x="2857184"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2" name="Freeform 21">
              <a:extLst>
                <a:ext uri="{FF2B5EF4-FFF2-40B4-BE49-F238E27FC236}">
                  <a16:creationId xmlns:a16="http://schemas.microsoft.com/office/drawing/2014/main" id="{61FA2485-BE37-EB43-82FC-44BC6A521F28}"/>
                </a:ext>
              </a:extLst>
            </p:cNvPr>
            <p:cNvSpPr/>
            <p:nvPr/>
          </p:nvSpPr>
          <p:spPr>
            <a:xfrm>
              <a:off x="2639443"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3" name="Freeform 22">
              <a:extLst>
                <a:ext uri="{FF2B5EF4-FFF2-40B4-BE49-F238E27FC236}">
                  <a16:creationId xmlns:a16="http://schemas.microsoft.com/office/drawing/2014/main" id="{1ABBAC25-9CFA-644F-9F7A-84C5F5E0F15B}"/>
                </a:ext>
              </a:extLst>
            </p:cNvPr>
            <p:cNvSpPr/>
            <p:nvPr/>
          </p:nvSpPr>
          <p:spPr>
            <a:xfrm>
              <a:off x="2423289"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4" name="Freeform 23">
              <a:extLst>
                <a:ext uri="{FF2B5EF4-FFF2-40B4-BE49-F238E27FC236}">
                  <a16:creationId xmlns:a16="http://schemas.microsoft.com/office/drawing/2014/main" id="{1ABBAC25-9CFA-644F-9F7A-84C5F5E0F15B}"/>
                </a:ext>
              </a:extLst>
            </p:cNvPr>
            <p:cNvSpPr/>
            <p:nvPr userDrawn="1"/>
          </p:nvSpPr>
          <p:spPr>
            <a:xfrm>
              <a:off x="2214610" y="3272845"/>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5" name="Freeform 24">
              <a:extLst>
                <a:ext uri="{FF2B5EF4-FFF2-40B4-BE49-F238E27FC236}">
                  <a16:creationId xmlns:a16="http://schemas.microsoft.com/office/drawing/2014/main" id="{1ABBAC25-9CFA-644F-9F7A-84C5F5E0F15B}"/>
                </a:ext>
              </a:extLst>
            </p:cNvPr>
            <p:cNvSpPr/>
            <p:nvPr userDrawn="1"/>
          </p:nvSpPr>
          <p:spPr>
            <a:xfrm>
              <a:off x="2005930" y="3275186"/>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6" name="Freeform 25">
              <a:extLst>
                <a:ext uri="{FF2B5EF4-FFF2-40B4-BE49-F238E27FC236}">
                  <a16:creationId xmlns:a16="http://schemas.microsoft.com/office/drawing/2014/main" id="{1ABBAC25-9CFA-644F-9F7A-84C5F5E0F15B}"/>
                </a:ext>
              </a:extLst>
            </p:cNvPr>
            <p:cNvSpPr/>
            <p:nvPr userDrawn="1"/>
          </p:nvSpPr>
          <p:spPr>
            <a:xfrm>
              <a:off x="1797250" y="3277527"/>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grpSp>
      <p:pic>
        <p:nvPicPr>
          <p:cNvPr id="15"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1100678584"/>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preserve="1" userDrawn="1">
  <p:cSld name="Section Divider_04">
    <p:bg>
      <p:bgPr>
        <a:solidFill>
          <a:schemeClr val="accent6"/>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4" y="2683934"/>
            <a:ext cx="5619141" cy="1905823"/>
          </a:xfrm>
        </p:spPr>
        <p:txBody>
          <a:bodyPr anchor="t" anchorCtr="0">
            <a:noAutofit/>
          </a:bodyPr>
          <a:lstStyle>
            <a:lvl1pPr algn="l">
              <a:lnSpc>
                <a:spcPts val="6000"/>
              </a:lnSpc>
              <a:defRPr sz="4000" cap="all" baseline="0">
                <a:solidFill>
                  <a:schemeClr val="bg1"/>
                </a:solidFill>
              </a:defRPr>
            </a:lvl1pPr>
          </a:lstStyle>
          <a:p>
            <a:r>
              <a:rPr lang="en-US" noProof="0"/>
              <a:t>CLICK TO EDIT TITLE</a:t>
            </a:r>
            <a:endParaRPr lang="en-GB" noProof="0"/>
          </a:p>
        </p:txBody>
      </p:sp>
      <p:sp>
        <p:nvSpPr>
          <p:cNvPr id="13" name="Freeform 12">
            <a:extLst>
              <a:ext uri="{FF2B5EF4-FFF2-40B4-BE49-F238E27FC236}">
                <a16:creationId xmlns:a16="http://schemas.microsoft.com/office/drawing/2014/main" id="{5D4E77AD-4E3B-4C4C-B2E4-D1513A99EF68}"/>
              </a:ext>
            </a:extLst>
          </p:cNvPr>
          <p:cNvSpPr/>
          <p:nvPr userDrawn="1"/>
        </p:nvSpPr>
        <p:spPr>
          <a:xfrm>
            <a:off x="3892133" y="1"/>
            <a:ext cx="6522287" cy="3665940"/>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accent5"/>
          </a:solidFill>
          <a:ln w="6350" cap="flat">
            <a:noFill/>
            <a:prstDash val="solid"/>
            <a:miter/>
          </a:ln>
        </p:spPr>
        <p:txBody>
          <a:bodyPr rtlCol="0" anchor="ctr"/>
          <a:lstStyle/>
          <a:p>
            <a:endParaRPr lang="en-GB" sz="1351"/>
          </a:p>
        </p:txBody>
      </p:sp>
      <p:sp>
        <p:nvSpPr>
          <p:cNvPr id="2" name="Rectangle 1"/>
          <p:cNvSpPr/>
          <p:nvPr userDrawn="1"/>
        </p:nvSpPr>
        <p:spPr>
          <a:xfrm>
            <a:off x="2" y="1562471"/>
            <a:ext cx="8120063" cy="5796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391451105"/>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preserve="1" userDrawn="1">
  <p:cSld name="Section Divider_05">
    <p:bg>
      <p:bgPr>
        <a:solidFill>
          <a:schemeClr val="accent6"/>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2334828"/>
            <a:ext cx="5627171" cy="1828801"/>
          </a:xfrm>
        </p:spPr>
        <p:txBody>
          <a:bodyPr anchor="b" anchorCtr="0">
            <a:noAutofit/>
          </a:bodyPr>
          <a:lstStyle>
            <a:lvl1pPr algn="l">
              <a:lnSpc>
                <a:spcPts val="6000"/>
              </a:lnSpc>
              <a:defRPr sz="4000" cap="all" baseline="0">
                <a:solidFill>
                  <a:schemeClr val="bg1"/>
                </a:solidFill>
              </a:defRPr>
            </a:lvl1pPr>
          </a:lstStyle>
          <a:p>
            <a:r>
              <a:rPr lang="en-US" noProof="0"/>
              <a:t>CLICK TO EDIT TITLE</a:t>
            </a:r>
            <a:endParaRPr lang="en-GB" noProof="0"/>
          </a:p>
        </p:txBody>
      </p:sp>
      <p:pic>
        <p:nvPicPr>
          <p:cNvPr id="15"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2" name="Freeform 11">
            <a:extLst>
              <a:ext uri="{FF2B5EF4-FFF2-40B4-BE49-F238E27FC236}">
                <a16:creationId xmlns:a16="http://schemas.microsoft.com/office/drawing/2014/main" id="{FB11C077-9A8E-2F4A-B187-45707B1D3828}"/>
              </a:ext>
            </a:extLst>
          </p:cNvPr>
          <p:cNvSpPr/>
          <p:nvPr userDrawn="1"/>
        </p:nvSpPr>
        <p:spPr>
          <a:xfrm>
            <a:off x="-100361" y="2216289"/>
            <a:ext cx="11411496" cy="5526323"/>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accent5"/>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538569187"/>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preserve="1" userDrawn="1">
  <p:cSld name="Section Divider_06">
    <p:bg>
      <p:bgPr>
        <a:solidFill>
          <a:schemeClr val="accent6"/>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4" y="3342302"/>
            <a:ext cx="5619141" cy="1905823"/>
          </a:xfrm>
        </p:spPr>
        <p:txBody>
          <a:bodyPr anchor="t" anchorCtr="0">
            <a:noAutofit/>
          </a:bodyPr>
          <a:lstStyle>
            <a:lvl1pPr algn="l">
              <a:lnSpc>
                <a:spcPts val="6000"/>
              </a:lnSpc>
              <a:defRPr sz="4000" cap="all" baseline="0">
                <a:solidFill>
                  <a:schemeClr val="bg1"/>
                </a:solidFill>
              </a:defRPr>
            </a:lvl1pPr>
          </a:lstStyle>
          <a:p>
            <a:r>
              <a:rPr lang="en-US" noProof="0"/>
              <a:t>CLICK TO EDIT TITLE</a:t>
            </a:r>
            <a:endParaRPr lang="en-GB" noProof="0"/>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6" name="object 3">
            <a:extLst>
              <a:ext uri="{FF2B5EF4-FFF2-40B4-BE49-F238E27FC236}">
                <a16:creationId xmlns:a16="http://schemas.microsoft.com/office/drawing/2014/main" id="{3B8D502C-1FF9-3D42-ACFF-5BBCD5236A27}"/>
              </a:ext>
            </a:extLst>
          </p:cNvPr>
          <p:cNvSpPr/>
          <p:nvPr userDrawn="1"/>
        </p:nvSpPr>
        <p:spPr>
          <a:xfrm>
            <a:off x="0" y="1"/>
            <a:ext cx="11808125" cy="4657785"/>
          </a:xfrm>
          <a:custGeom>
            <a:avLst/>
            <a:gdLst/>
            <a:ahLst/>
            <a:cxnLst/>
            <a:rect l="l" t="t" r="r" b="b"/>
            <a:pathLst>
              <a:path w="15645765" h="6171565">
                <a:moveTo>
                  <a:pt x="12954792" y="0"/>
                </a:moveTo>
                <a:lnTo>
                  <a:pt x="9989330" y="0"/>
                </a:lnTo>
                <a:lnTo>
                  <a:pt x="11612737" y="1621505"/>
                </a:lnTo>
                <a:lnTo>
                  <a:pt x="11603898" y="1638231"/>
                </a:lnTo>
                <a:lnTo>
                  <a:pt x="0" y="1638231"/>
                </a:lnTo>
                <a:lnTo>
                  <a:pt x="0" y="3701600"/>
                </a:lnTo>
                <a:lnTo>
                  <a:pt x="11623393" y="3701600"/>
                </a:lnTo>
                <a:lnTo>
                  <a:pt x="9157358" y="6164994"/>
                </a:lnTo>
                <a:lnTo>
                  <a:pt x="9229199" y="6169201"/>
                </a:lnTo>
                <a:lnTo>
                  <a:pt x="9246778" y="6169604"/>
                </a:lnTo>
                <a:lnTo>
                  <a:pt x="12044487" y="6171255"/>
                </a:lnTo>
                <a:lnTo>
                  <a:pt x="12085365" y="6167625"/>
                </a:lnTo>
                <a:lnTo>
                  <a:pt x="12120998" y="6156469"/>
                </a:lnTo>
                <a:lnTo>
                  <a:pt x="12153240" y="6137640"/>
                </a:lnTo>
                <a:lnTo>
                  <a:pt x="12183945" y="6110993"/>
                </a:lnTo>
                <a:lnTo>
                  <a:pt x="15546143" y="2748262"/>
                </a:lnTo>
                <a:lnTo>
                  <a:pt x="15566761" y="2730440"/>
                </a:lnTo>
                <a:lnTo>
                  <a:pt x="15590311" y="2713899"/>
                </a:lnTo>
                <a:lnTo>
                  <a:pt x="15616627" y="2696820"/>
                </a:lnTo>
                <a:lnTo>
                  <a:pt x="15645546" y="2677383"/>
                </a:lnTo>
                <a:lnTo>
                  <a:pt x="15617183" y="2654144"/>
                </a:lnTo>
                <a:lnTo>
                  <a:pt x="15594873" y="2636172"/>
                </a:lnTo>
                <a:lnTo>
                  <a:pt x="15577002" y="2621305"/>
                </a:lnTo>
                <a:lnTo>
                  <a:pt x="15561955" y="2607381"/>
                </a:lnTo>
                <a:lnTo>
                  <a:pt x="12954792" y="0"/>
                </a:lnTo>
                <a:close/>
              </a:path>
            </a:pathLst>
          </a:custGeom>
          <a:solidFill>
            <a:schemeClr val="accent5"/>
          </a:solidFill>
        </p:spPr>
        <p:txBody>
          <a:bodyPr wrap="square" lIns="0" tIns="0" rIns="0" bIns="0" rtlCol="0"/>
          <a:lstStyle/>
          <a:p>
            <a:endParaRPr sz="1029"/>
          </a:p>
        </p:txBody>
      </p:sp>
    </p:spTree>
    <p:extLst>
      <p:ext uri="{BB962C8B-B14F-4D97-AF65-F5344CB8AC3E}">
        <p14:creationId xmlns:p14="http://schemas.microsoft.com/office/powerpoint/2010/main" val="2072390776"/>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1">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8" name="Text Placeholder 2"/>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a:t>
            </a:r>
            <a:br>
              <a:rPr lang="en-US"/>
            </a:br>
            <a:r>
              <a:rPr lang="en-US"/>
              <a:t>edit slide title</a:t>
            </a:r>
          </a:p>
        </p:txBody>
      </p:sp>
      <p:sp>
        <p:nvSpPr>
          <p:cNvPr id="9" name="Text Placeholder 4"/>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GB"/>
              <a:t>Second level</a:t>
            </a:r>
          </a:p>
          <a:p>
            <a:pPr lvl="1"/>
            <a:r>
              <a:rPr lang="en-GB"/>
              <a:t>Third level</a:t>
            </a:r>
          </a:p>
          <a:p>
            <a:pPr lvl="1"/>
            <a:r>
              <a:rPr lang="en-GB"/>
              <a:t>Fourth level</a:t>
            </a:r>
          </a:p>
          <a:p>
            <a:pPr lvl="1"/>
            <a:r>
              <a:rPr lang="en-GB"/>
              <a:t>Fifth level</a:t>
            </a:r>
          </a:p>
        </p:txBody>
      </p:sp>
      <p:sp>
        <p:nvSpPr>
          <p:cNvPr id="21" name="Freeform 20">
            <a:extLst>
              <a:ext uri="{FF2B5EF4-FFF2-40B4-BE49-F238E27FC236}">
                <a16:creationId xmlns:a16="http://schemas.microsoft.com/office/drawing/2014/main" id="{61FA821A-0A50-424D-A225-45CEE1614094}"/>
              </a:ext>
            </a:extLst>
          </p:cNvPr>
          <p:cNvSpPr/>
          <p:nvPr userDrawn="1"/>
        </p:nvSpPr>
        <p:spPr>
          <a:xfrm>
            <a:off x="417802" y="4499269"/>
            <a:ext cx="4001620" cy="1963059"/>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accent6"/>
          </a:solidFill>
          <a:ln w="6350" cap="flat">
            <a:noFill/>
            <a:prstDash val="solid"/>
            <a:miter/>
          </a:ln>
        </p:spPr>
        <p:txBody>
          <a:bodyPr rtlCol="0" anchor="ctr"/>
          <a:lstStyle/>
          <a:p>
            <a:endParaRPr lang="en-GB" sz="1351"/>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Tree>
    <p:extLst>
      <p:ext uri="{BB962C8B-B14F-4D97-AF65-F5344CB8AC3E}">
        <p14:creationId xmlns:p14="http://schemas.microsoft.com/office/powerpoint/2010/main" val="2263589322"/>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2">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8" name="Text Placeholder 2"/>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a:t>
            </a:r>
            <a:br>
              <a:rPr lang="en-US"/>
            </a:br>
            <a:r>
              <a:rPr lang="en-US"/>
              <a:t>edit slide title</a:t>
            </a:r>
          </a:p>
        </p:txBody>
      </p:sp>
      <p:pic>
        <p:nvPicPr>
          <p:cNvPr id="14"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Freeform 9">
            <a:extLst>
              <a:ext uri="{FF2B5EF4-FFF2-40B4-BE49-F238E27FC236}">
                <a16:creationId xmlns:a16="http://schemas.microsoft.com/office/drawing/2014/main" id="{5D4E77AD-4E3B-4C4C-B2E4-D1513A99EF68}"/>
              </a:ext>
            </a:extLst>
          </p:cNvPr>
          <p:cNvSpPr/>
          <p:nvPr userDrawn="1"/>
        </p:nvSpPr>
        <p:spPr>
          <a:xfrm>
            <a:off x="495142" y="4535883"/>
            <a:ext cx="3926984" cy="1926445"/>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accent6"/>
          </a:solidFill>
          <a:ln w="6350" cap="flat">
            <a:noFill/>
            <a:prstDash val="solid"/>
            <a:miter/>
          </a:ln>
        </p:spPr>
        <p:txBody>
          <a:bodyPr rtlCol="0" anchor="ctr"/>
          <a:lstStyle/>
          <a:p>
            <a:endParaRPr lang="en-GB" sz="1351"/>
          </a:p>
        </p:txBody>
      </p:sp>
      <p:sp>
        <p:nvSpPr>
          <p:cNvPr id="11"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6" name="Text Placeholder 4">
            <a:extLst>
              <a:ext uri="{FF2B5EF4-FFF2-40B4-BE49-F238E27FC236}">
                <a16:creationId xmlns:a16="http://schemas.microsoft.com/office/drawing/2014/main" id="{C31A1520-9762-9D4E-B7A4-3C5D710384B3}"/>
              </a:ext>
            </a:extLst>
          </p:cNvPr>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GB"/>
              <a:t>Second level</a:t>
            </a:r>
          </a:p>
          <a:p>
            <a:pPr lvl="1"/>
            <a:r>
              <a:rPr lang="en-GB"/>
              <a:t>Third level</a:t>
            </a:r>
          </a:p>
          <a:p>
            <a:pPr lvl="1"/>
            <a:r>
              <a:rPr lang="en-GB"/>
              <a:t>Fourth level</a:t>
            </a:r>
          </a:p>
          <a:p>
            <a:pPr lvl="1"/>
            <a:r>
              <a:rPr lang="en-GB"/>
              <a:t>Fifth level</a:t>
            </a:r>
          </a:p>
        </p:txBody>
      </p:sp>
      <p:sp>
        <p:nvSpPr>
          <p:cNvPr id="18" name="Rectangle 17">
            <a:extLst>
              <a:ext uri="{FF2B5EF4-FFF2-40B4-BE49-F238E27FC236}">
                <a16:creationId xmlns:a16="http://schemas.microsoft.com/office/drawing/2014/main" id="{2337B3A4-A397-5342-874C-2D7CDECCB652}"/>
              </a:ext>
            </a:extLst>
          </p:cNvPr>
          <p:cNvSpPr/>
          <p:nvPr userDrawn="1"/>
        </p:nvSpPr>
        <p:spPr>
          <a:xfrm>
            <a:off x="-1" y="5361887"/>
            <a:ext cx="738525" cy="2988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65393334"/>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3">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1" name="Freeform 10">
            <a:extLst>
              <a:ext uri="{FF2B5EF4-FFF2-40B4-BE49-F238E27FC236}">
                <a16:creationId xmlns:a16="http://schemas.microsoft.com/office/drawing/2014/main" id="{36DE376F-0276-8A49-B76E-60C033C37B7D}"/>
              </a:ext>
            </a:extLst>
          </p:cNvPr>
          <p:cNvSpPr/>
          <p:nvPr userDrawn="1"/>
        </p:nvSpPr>
        <p:spPr>
          <a:xfrm>
            <a:off x="1083384" y="4112788"/>
            <a:ext cx="3265376" cy="3714803"/>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chemeClr val="accent6"/>
          </a:solidFill>
          <a:ln w="6350" cap="flat">
            <a:noFill/>
            <a:prstDash val="solid"/>
            <a:miter/>
          </a:ln>
        </p:spPr>
        <p:txBody>
          <a:bodyPr rtlCol="0" anchor="ctr"/>
          <a:lstStyle/>
          <a:p>
            <a:endParaRPr lang="en-GB"/>
          </a:p>
        </p:txBody>
      </p:sp>
      <p:sp>
        <p:nvSpPr>
          <p:cNvPr id="8" name="Text Placeholder 2">
            <a:extLst>
              <a:ext uri="{FF2B5EF4-FFF2-40B4-BE49-F238E27FC236}">
                <a16:creationId xmlns:a16="http://schemas.microsoft.com/office/drawing/2014/main" id="{7B790C94-38C6-124E-A068-B27EBBE704DE}"/>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a:t>
            </a:r>
            <a:br>
              <a:rPr lang="en-US"/>
            </a:br>
            <a:r>
              <a:rPr lang="en-US"/>
              <a:t>edit slide title</a:t>
            </a:r>
          </a:p>
        </p:txBody>
      </p:sp>
      <p:sp>
        <p:nvSpPr>
          <p:cNvPr id="12" name="Text Placeholder 4">
            <a:extLst>
              <a:ext uri="{FF2B5EF4-FFF2-40B4-BE49-F238E27FC236}">
                <a16:creationId xmlns:a16="http://schemas.microsoft.com/office/drawing/2014/main" id="{42CBA93B-AD8D-FC4A-90F2-CE0DB38011E0}"/>
              </a:ext>
            </a:extLst>
          </p:cNvPr>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GB"/>
              <a:t>Second level</a:t>
            </a:r>
          </a:p>
          <a:p>
            <a:pPr lvl="1"/>
            <a:r>
              <a:rPr lang="en-GB"/>
              <a:t>Third level</a:t>
            </a:r>
          </a:p>
          <a:p>
            <a:pPr lvl="1"/>
            <a:r>
              <a:rPr lang="en-GB"/>
              <a:t>Fourth level</a:t>
            </a:r>
          </a:p>
          <a:p>
            <a:pPr lvl="1"/>
            <a:r>
              <a:rPr lang="en-GB"/>
              <a:t>Fifth level</a:t>
            </a:r>
          </a:p>
        </p:txBody>
      </p:sp>
      <p:pic>
        <p:nvPicPr>
          <p:cNvPr id="13" name="Graphic 31">
            <a:extLst>
              <a:ext uri="{FF2B5EF4-FFF2-40B4-BE49-F238E27FC236}">
                <a16:creationId xmlns:a16="http://schemas.microsoft.com/office/drawing/2014/main" id="{5D69E953-4DB2-B941-B4AE-DF2DF1970A5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165566564"/>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image" Target="../media/image1.png"/><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54.xml"/><Relationship Id="rId18" Type="http://schemas.openxmlformats.org/officeDocument/2006/relationships/slideLayout" Target="../slideLayouts/slideLayout59.xml"/><Relationship Id="rId26" Type="http://schemas.openxmlformats.org/officeDocument/2006/relationships/slideLayout" Target="../slideLayouts/slideLayout67.xml"/><Relationship Id="rId39" Type="http://schemas.openxmlformats.org/officeDocument/2006/relationships/slideLayout" Target="../slideLayouts/slideLayout80.xml"/><Relationship Id="rId21" Type="http://schemas.openxmlformats.org/officeDocument/2006/relationships/slideLayout" Target="../slideLayouts/slideLayout62.xml"/><Relationship Id="rId34" Type="http://schemas.openxmlformats.org/officeDocument/2006/relationships/slideLayout" Target="../slideLayouts/slideLayout75.xml"/><Relationship Id="rId42" Type="http://schemas.openxmlformats.org/officeDocument/2006/relationships/theme" Target="../theme/theme2.xml"/><Relationship Id="rId7" Type="http://schemas.openxmlformats.org/officeDocument/2006/relationships/slideLayout" Target="../slideLayouts/slideLayout48.xml"/><Relationship Id="rId2" Type="http://schemas.openxmlformats.org/officeDocument/2006/relationships/slideLayout" Target="../slideLayouts/slideLayout43.xml"/><Relationship Id="rId16" Type="http://schemas.openxmlformats.org/officeDocument/2006/relationships/slideLayout" Target="../slideLayouts/slideLayout57.xml"/><Relationship Id="rId20" Type="http://schemas.openxmlformats.org/officeDocument/2006/relationships/slideLayout" Target="../slideLayouts/slideLayout61.xml"/><Relationship Id="rId29" Type="http://schemas.openxmlformats.org/officeDocument/2006/relationships/slideLayout" Target="../slideLayouts/slideLayout70.xml"/><Relationship Id="rId41" Type="http://schemas.openxmlformats.org/officeDocument/2006/relationships/slideLayout" Target="../slideLayouts/slideLayout82.xml"/><Relationship Id="rId1" Type="http://schemas.openxmlformats.org/officeDocument/2006/relationships/slideLayout" Target="../slideLayouts/slideLayout42.xml"/><Relationship Id="rId6" Type="http://schemas.openxmlformats.org/officeDocument/2006/relationships/slideLayout" Target="../slideLayouts/slideLayout47.xml"/><Relationship Id="rId11" Type="http://schemas.openxmlformats.org/officeDocument/2006/relationships/slideLayout" Target="../slideLayouts/slideLayout52.xml"/><Relationship Id="rId24" Type="http://schemas.openxmlformats.org/officeDocument/2006/relationships/slideLayout" Target="../slideLayouts/slideLayout65.xml"/><Relationship Id="rId32" Type="http://schemas.openxmlformats.org/officeDocument/2006/relationships/slideLayout" Target="../slideLayouts/slideLayout73.xml"/><Relationship Id="rId37" Type="http://schemas.openxmlformats.org/officeDocument/2006/relationships/slideLayout" Target="../slideLayouts/slideLayout78.xml"/><Relationship Id="rId40" Type="http://schemas.openxmlformats.org/officeDocument/2006/relationships/slideLayout" Target="../slideLayouts/slideLayout81.xml"/><Relationship Id="rId5" Type="http://schemas.openxmlformats.org/officeDocument/2006/relationships/slideLayout" Target="../slideLayouts/slideLayout46.xml"/><Relationship Id="rId15" Type="http://schemas.openxmlformats.org/officeDocument/2006/relationships/slideLayout" Target="../slideLayouts/slideLayout56.xml"/><Relationship Id="rId23" Type="http://schemas.openxmlformats.org/officeDocument/2006/relationships/slideLayout" Target="../slideLayouts/slideLayout64.xml"/><Relationship Id="rId28" Type="http://schemas.openxmlformats.org/officeDocument/2006/relationships/slideLayout" Target="../slideLayouts/slideLayout69.xml"/><Relationship Id="rId36" Type="http://schemas.openxmlformats.org/officeDocument/2006/relationships/slideLayout" Target="../slideLayouts/slideLayout77.xml"/><Relationship Id="rId10" Type="http://schemas.openxmlformats.org/officeDocument/2006/relationships/slideLayout" Target="../slideLayouts/slideLayout51.xml"/><Relationship Id="rId19" Type="http://schemas.openxmlformats.org/officeDocument/2006/relationships/slideLayout" Target="../slideLayouts/slideLayout60.xml"/><Relationship Id="rId31" Type="http://schemas.openxmlformats.org/officeDocument/2006/relationships/slideLayout" Target="../slideLayouts/slideLayout72.xml"/><Relationship Id="rId4" Type="http://schemas.openxmlformats.org/officeDocument/2006/relationships/slideLayout" Target="../slideLayouts/slideLayout45.xml"/><Relationship Id="rId9" Type="http://schemas.openxmlformats.org/officeDocument/2006/relationships/slideLayout" Target="../slideLayouts/slideLayout50.xml"/><Relationship Id="rId14" Type="http://schemas.openxmlformats.org/officeDocument/2006/relationships/slideLayout" Target="../slideLayouts/slideLayout55.xml"/><Relationship Id="rId22" Type="http://schemas.openxmlformats.org/officeDocument/2006/relationships/slideLayout" Target="../slideLayouts/slideLayout63.xml"/><Relationship Id="rId27" Type="http://schemas.openxmlformats.org/officeDocument/2006/relationships/slideLayout" Target="../slideLayouts/slideLayout68.xml"/><Relationship Id="rId30" Type="http://schemas.openxmlformats.org/officeDocument/2006/relationships/slideLayout" Target="../slideLayouts/slideLayout71.xml"/><Relationship Id="rId35" Type="http://schemas.openxmlformats.org/officeDocument/2006/relationships/slideLayout" Target="../slideLayouts/slideLayout76.xml"/><Relationship Id="rId43" Type="http://schemas.openxmlformats.org/officeDocument/2006/relationships/image" Target="../media/image1.png"/><Relationship Id="rId8" Type="http://schemas.openxmlformats.org/officeDocument/2006/relationships/slideLayout" Target="../slideLayouts/slideLayout49.xml"/><Relationship Id="rId3" Type="http://schemas.openxmlformats.org/officeDocument/2006/relationships/slideLayout" Target="../slideLayouts/slideLayout44.xml"/><Relationship Id="rId12" Type="http://schemas.openxmlformats.org/officeDocument/2006/relationships/slideLayout" Target="../slideLayouts/slideLayout53.xml"/><Relationship Id="rId17" Type="http://schemas.openxmlformats.org/officeDocument/2006/relationships/slideLayout" Target="../slideLayouts/slideLayout58.xml"/><Relationship Id="rId25" Type="http://schemas.openxmlformats.org/officeDocument/2006/relationships/slideLayout" Target="../slideLayouts/slideLayout66.xml"/><Relationship Id="rId33" Type="http://schemas.openxmlformats.org/officeDocument/2006/relationships/slideLayout" Target="../slideLayouts/slideLayout74.xml"/><Relationship Id="rId38" Type="http://schemas.openxmlformats.org/officeDocument/2006/relationships/slideLayout" Target="../slideLayouts/slideLayout79.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95.xml"/><Relationship Id="rId18" Type="http://schemas.openxmlformats.org/officeDocument/2006/relationships/slideLayout" Target="../slideLayouts/slideLayout100.xml"/><Relationship Id="rId26" Type="http://schemas.openxmlformats.org/officeDocument/2006/relationships/slideLayout" Target="../slideLayouts/slideLayout108.xml"/><Relationship Id="rId39" Type="http://schemas.openxmlformats.org/officeDocument/2006/relationships/slideLayout" Target="../slideLayouts/slideLayout121.xml"/><Relationship Id="rId21" Type="http://schemas.openxmlformats.org/officeDocument/2006/relationships/slideLayout" Target="../slideLayouts/slideLayout103.xml"/><Relationship Id="rId34" Type="http://schemas.openxmlformats.org/officeDocument/2006/relationships/slideLayout" Target="../slideLayouts/slideLayout116.xml"/><Relationship Id="rId42" Type="http://schemas.openxmlformats.org/officeDocument/2006/relationships/slideLayout" Target="../slideLayouts/slideLayout124.xml"/><Relationship Id="rId7" Type="http://schemas.openxmlformats.org/officeDocument/2006/relationships/slideLayout" Target="../slideLayouts/slideLayout89.xml"/><Relationship Id="rId2" Type="http://schemas.openxmlformats.org/officeDocument/2006/relationships/slideLayout" Target="../slideLayouts/slideLayout84.xml"/><Relationship Id="rId16" Type="http://schemas.openxmlformats.org/officeDocument/2006/relationships/slideLayout" Target="../slideLayouts/slideLayout98.xml"/><Relationship Id="rId29" Type="http://schemas.openxmlformats.org/officeDocument/2006/relationships/slideLayout" Target="../slideLayouts/slideLayout111.xml"/><Relationship Id="rId1" Type="http://schemas.openxmlformats.org/officeDocument/2006/relationships/slideLayout" Target="../slideLayouts/slideLayout83.xml"/><Relationship Id="rId6" Type="http://schemas.openxmlformats.org/officeDocument/2006/relationships/slideLayout" Target="../slideLayouts/slideLayout88.xml"/><Relationship Id="rId11" Type="http://schemas.openxmlformats.org/officeDocument/2006/relationships/slideLayout" Target="../slideLayouts/slideLayout93.xml"/><Relationship Id="rId24" Type="http://schemas.openxmlformats.org/officeDocument/2006/relationships/slideLayout" Target="../slideLayouts/slideLayout106.xml"/><Relationship Id="rId32" Type="http://schemas.openxmlformats.org/officeDocument/2006/relationships/slideLayout" Target="../slideLayouts/slideLayout114.xml"/><Relationship Id="rId37" Type="http://schemas.openxmlformats.org/officeDocument/2006/relationships/slideLayout" Target="../slideLayouts/slideLayout119.xml"/><Relationship Id="rId40" Type="http://schemas.openxmlformats.org/officeDocument/2006/relationships/slideLayout" Target="../slideLayouts/slideLayout122.xml"/><Relationship Id="rId45" Type="http://schemas.openxmlformats.org/officeDocument/2006/relationships/image" Target="../media/image1.png"/><Relationship Id="rId5" Type="http://schemas.openxmlformats.org/officeDocument/2006/relationships/slideLayout" Target="../slideLayouts/slideLayout87.xml"/><Relationship Id="rId15" Type="http://schemas.openxmlformats.org/officeDocument/2006/relationships/slideLayout" Target="../slideLayouts/slideLayout97.xml"/><Relationship Id="rId23" Type="http://schemas.openxmlformats.org/officeDocument/2006/relationships/slideLayout" Target="../slideLayouts/slideLayout105.xml"/><Relationship Id="rId28" Type="http://schemas.openxmlformats.org/officeDocument/2006/relationships/slideLayout" Target="../slideLayouts/slideLayout110.xml"/><Relationship Id="rId36" Type="http://schemas.openxmlformats.org/officeDocument/2006/relationships/slideLayout" Target="../slideLayouts/slideLayout118.xml"/><Relationship Id="rId10" Type="http://schemas.openxmlformats.org/officeDocument/2006/relationships/slideLayout" Target="../slideLayouts/slideLayout92.xml"/><Relationship Id="rId19" Type="http://schemas.openxmlformats.org/officeDocument/2006/relationships/slideLayout" Target="../slideLayouts/slideLayout101.xml"/><Relationship Id="rId31" Type="http://schemas.openxmlformats.org/officeDocument/2006/relationships/slideLayout" Target="../slideLayouts/slideLayout113.xml"/><Relationship Id="rId44" Type="http://schemas.openxmlformats.org/officeDocument/2006/relationships/theme" Target="../theme/theme3.xml"/><Relationship Id="rId4" Type="http://schemas.openxmlformats.org/officeDocument/2006/relationships/slideLayout" Target="../slideLayouts/slideLayout86.xml"/><Relationship Id="rId9" Type="http://schemas.openxmlformats.org/officeDocument/2006/relationships/slideLayout" Target="../slideLayouts/slideLayout91.xml"/><Relationship Id="rId14" Type="http://schemas.openxmlformats.org/officeDocument/2006/relationships/slideLayout" Target="../slideLayouts/slideLayout96.xml"/><Relationship Id="rId22" Type="http://schemas.openxmlformats.org/officeDocument/2006/relationships/slideLayout" Target="../slideLayouts/slideLayout104.xml"/><Relationship Id="rId27" Type="http://schemas.openxmlformats.org/officeDocument/2006/relationships/slideLayout" Target="../slideLayouts/slideLayout109.xml"/><Relationship Id="rId30" Type="http://schemas.openxmlformats.org/officeDocument/2006/relationships/slideLayout" Target="../slideLayouts/slideLayout112.xml"/><Relationship Id="rId35" Type="http://schemas.openxmlformats.org/officeDocument/2006/relationships/slideLayout" Target="../slideLayouts/slideLayout117.xml"/><Relationship Id="rId43" Type="http://schemas.openxmlformats.org/officeDocument/2006/relationships/slideLayout" Target="../slideLayouts/slideLayout125.xml"/><Relationship Id="rId8" Type="http://schemas.openxmlformats.org/officeDocument/2006/relationships/slideLayout" Target="../slideLayouts/slideLayout90.xml"/><Relationship Id="rId3" Type="http://schemas.openxmlformats.org/officeDocument/2006/relationships/slideLayout" Target="../slideLayouts/slideLayout85.xml"/><Relationship Id="rId12" Type="http://schemas.openxmlformats.org/officeDocument/2006/relationships/slideLayout" Target="../slideLayouts/slideLayout94.xml"/><Relationship Id="rId17" Type="http://schemas.openxmlformats.org/officeDocument/2006/relationships/slideLayout" Target="../slideLayouts/slideLayout99.xml"/><Relationship Id="rId25" Type="http://schemas.openxmlformats.org/officeDocument/2006/relationships/slideLayout" Target="../slideLayouts/slideLayout107.xml"/><Relationship Id="rId33" Type="http://schemas.openxmlformats.org/officeDocument/2006/relationships/slideLayout" Target="../slideLayouts/slideLayout115.xml"/><Relationship Id="rId38" Type="http://schemas.openxmlformats.org/officeDocument/2006/relationships/slideLayout" Target="../slideLayouts/slideLayout120.xml"/><Relationship Id="rId20" Type="http://schemas.openxmlformats.org/officeDocument/2006/relationships/slideLayout" Target="../slideLayouts/slideLayout102.xml"/><Relationship Id="rId41" Type="http://schemas.openxmlformats.org/officeDocument/2006/relationships/slideLayout" Target="../slideLayouts/slideLayout123.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138.xml"/><Relationship Id="rId18" Type="http://schemas.openxmlformats.org/officeDocument/2006/relationships/slideLayout" Target="../slideLayouts/slideLayout143.xml"/><Relationship Id="rId26" Type="http://schemas.openxmlformats.org/officeDocument/2006/relationships/slideLayout" Target="../slideLayouts/slideLayout151.xml"/><Relationship Id="rId39" Type="http://schemas.openxmlformats.org/officeDocument/2006/relationships/slideLayout" Target="../slideLayouts/slideLayout164.xml"/><Relationship Id="rId21" Type="http://schemas.openxmlformats.org/officeDocument/2006/relationships/slideLayout" Target="../slideLayouts/slideLayout146.xml"/><Relationship Id="rId34" Type="http://schemas.openxmlformats.org/officeDocument/2006/relationships/slideLayout" Target="../slideLayouts/slideLayout159.xml"/><Relationship Id="rId42" Type="http://schemas.openxmlformats.org/officeDocument/2006/relationships/theme" Target="../theme/theme4.xml"/><Relationship Id="rId7" Type="http://schemas.openxmlformats.org/officeDocument/2006/relationships/slideLayout" Target="../slideLayouts/slideLayout132.xml"/><Relationship Id="rId2" Type="http://schemas.openxmlformats.org/officeDocument/2006/relationships/slideLayout" Target="../slideLayouts/slideLayout127.xml"/><Relationship Id="rId16" Type="http://schemas.openxmlformats.org/officeDocument/2006/relationships/slideLayout" Target="../slideLayouts/slideLayout141.xml"/><Relationship Id="rId20" Type="http://schemas.openxmlformats.org/officeDocument/2006/relationships/slideLayout" Target="../slideLayouts/slideLayout145.xml"/><Relationship Id="rId29" Type="http://schemas.openxmlformats.org/officeDocument/2006/relationships/slideLayout" Target="../slideLayouts/slideLayout154.xml"/><Relationship Id="rId41" Type="http://schemas.openxmlformats.org/officeDocument/2006/relationships/slideLayout" Target="../slideLayouts/slideLayout166.xml"/><Relationship Id="rId1" Type="http://schemas.openxmlformats.org/officeDocument/2006/relationships/slideLayout" Target="../slideLayouts/slideLayout126.xml"/><Relationship Id="rId6" Type="http://schemas.openxmlformats.org/officeDocument/2006/relationships/slideLayout" Target="../slideLayouts/slideLayout131.xml"/><Relationship Id="rId11" Type="http://schemas.openxmlformats.org/officeDocument/2006/relationships/slideLayout" Target="../slideLayouts/slideLayout136.xml"/><Relationship Id="rId24" Type="http://schemas.openxmlformats.org/officeDocument/2006/relationships/slideLayout" Target="../slideLayouts/slideLayout149.xml"/><Relationship Id="rId32" Type="http://schemas.openxmlformats.org/officeDocument/2006/relationships/slideLayout" Target="../slideLayouts/slideLayout157.xml"/><Relationship Id="rId37" Type="http://schemas.openxmlformats.org/officeDocument/2006/relationships/slideLayout" Target="../slideLayouts/slideLayout162.xml"/><Relationship Id="rId40" Type="http://schemas.openxmlformats.org/officeDocument/2006/relationships/slideLayout" Target="../slideLayouts/slideLayout165.xml"/><Relationship Id="rId5" Type="http://schemas.openxmlformats.org/officeDocument/2006/relationships/slideLayout" Target="../slideLayouts/slideLayout130.xml"/><Relationship Id="rId15" Type="http://schemas.openxmlformats.org/officeDocument/2006/relationships/slideLayout" Target="../slideLayouts/slideLayout140.xml"/><Relationship Id="rId23" Type="http://schemas.openxmlformats.org/officeDocument/2006/relationships/slideLayout" Target="../slideLayouts/slideLayout148.xml"/><Relationship Id="rId28" Type="http://schemas.openxmlformats.org/officeDocument/2006/relationships/slideLayout" Target="../slideLayouts/slideLayout153.xml"/><Relationship Id="rId36" Type="http://schemas.openxmlformats.org/officeDocument/2006/relationships/slideLayout" Target="../slideLayouts/slideLayout161.xml"/><Relationship Id="rId10" Type="http://schemas.openxmlformats.org/officeDocument/2006/relationships/slideLayout" Target="../slideLayouts/slideLayout135.xml"/><Relationship Id="rId19" Type="http://schemas.openxmlformats.org/officeDocument/2006/relationships/slideLayout" Target="../slideLayouts/slideLayout144.xml"/><Relationship Id="rId31" Type="http://schemas.openxmlformats.org/officeDocument/2006/relationships/slideLayout" Target="../slideLayouts/slideLayout156.xml"/><Relationship Id="rId4" Type="http://schemas.openxmlformats.org/officeDocument/2006/relationships/slideLayout" Target="../slideLayouts/slideLayout129.xml"/><Relationship Id="rId9" Type="http://schemas.openxmlformats.org/officeDocument/2006/relationships/slideLayout" Target="../slideLayouts/slideLayout134.xml"/><Relationship Id="rId14" Type="http://schemas.openxmlformats.org/officeDocument/2006/relationships/slideLayout" Target="../slideLayouts/slideLayout139.xml"/><Relationship Id="rId22" Type="http://schemas.openxmlformats.org/officeDocument/2006/relationships/slideLayout" Target="../slideLayouts/slideLayout147.xml"/><Relationship Id="rId27" Type="http://schemas.openxmlformats.org/officeDocument/2006/relationships/slideLayout" Target="../slideLayouts/slideLayout152.xml"/><Relationship Id="rId30" Type="http://schemas.openxmlformats.org/officeDocument/2006/relationships/slideLayout" Target="../slideLayouts/slideLayout155.xml"/><Relationship Id="rId35" Type="http://schemas.openxmlformats.org/officeDocument/2006/relationships/slideLayout" Target="../slideLayouts/slideLayout160.xml"/><Relationship Id="rId43" Type="http://schemas.openxmlformats.org/officeDocument/2006/relationships/image" Target="../media/image1.png"/><Relationship Id="rId8" Type="http://schemas.openxmlformats.org/officeDocument/2006/relationships/slideLayout" Target="../slideLayouts/slideLayout133.xml"/><Relationship Id="rId3" Type="http://schemas.openxmlformats.org/officeDocument/2006/relationships/slideLayout" Target="../slideLayouts/slideLayout128.xml"/><Relationship Id="rId12" Type="http://schemas.openxmlformats.org/officeDocument/2006/relationships/slideLayout" Target="../slideLayouts/slideLayout137.xml"/><Relationship Id="rId17" Type="http://schemas.openxmlformats.org/officeDocument/2006/relationships/slideLayout" Target="../slideLayouts/slideLayout142.xml"/><Relationship Id="rId25" Type="http://schemas.openxmlformats.org/officeDocument/2006/relationships/slideLayout" Target="../slideLayouts/slideLayout150.xml"/><Relationship Id="rId33" Type="http://schemas.openxmlformats.org/officeDocument/2006/relationships/slideLayout" Target="../slideLayouts/slideLayout158.xml"/><Relationship Id="rId38" Type="http://schemas.openxmlformats.org/officeDocument/2006/relationships/slideLayout" Target="../slideLayouts/slideLayout163.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74.xml"/><Relationship Id="rId13" Type="http://schemas.openxmlformats.org/officeDocument/2006/relationships/image" Target="../media/image1.png"/><Relationship Id="rId3" Type="http://schemas.openxmlformats.org/officeDocument/2006/relationships/slideLayout" Target="../slideLayouts/slideLayout169.xml"/><Relationship Id="rId7" Type="http://schemas.openxmlformats.org/officeDocument/2006/relationships/slideLayout" Target="../slideLayouts/slideLayout173.xml"/><Relationship Id="rId12" Type="http://schemas.openxmlformats.org/officeDocument/2006/relationships/image" Target="../media/image13.svg"/><Relationship Id="rId2" Type="http://schemas.openxmlformats.org/officeDocument/2006/relationships/slideLayout" Target="../slideLayouts/slideLayout168.xml"/><Relationship Id="rId1" Type="http://schemas.openxmlformats.org/officeDocument/2006/relationships/slideLayout" Target="../slideLayouts/slideLayout167.xml"/><Relationship Id="rId6" Type="http://schemas.openxmlformats.org/officeDocument/2006/relationships/slideLayout" Target="../slideLayouts/slideLayout172.xml"/><Relationship Id="rId11" Type="http://schemas.openxmlformats.org/officeDocument/2006/relationships/image" Target="../media/image12.png"/><Relationship Id="rId5" Type="http://schemas.openxmlformats.org/officeDocument/2006/relationships/slideLayout" Target="../slideLayouts/slideLayout171.xml"/><Relationship Id="rId10" Type="http://schemas.openxmlformats.org/officeDocument/2006/relationships/theme" Target="../theme/theme5.xml"/><Relationship Id="rId4" Type="http://schemas.openxmlformats.org/officeDocument/2006/relationships/slideLayout" Target="../slideLayouts/slideLayout170.xml"/><Relationship Id="rId9" Type="http://schemas.openxmlformats.org/officeDocument/2006/relationships/slideLayout" Target="../slideLayouts/slideLayout17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1FB68A7-A656-A348-AE42-02B5F30E1E55}"/>
              </a:ext>
            </a:extLst>
          </p:cNvPr>
          <p:cNvSpPr>
            <a:spLocks noGrp="1"/>
          </p:cNvSpPr>
          <p:nvPr>
            <p:ph type="title"/>
          </p:nvPr>
        </p:nvSpPr>
        <p:spPr>
          <a:xfrm>
            <a:off x="370908" y="369218"/>
            <a:ext cx="11436917" cy="687615"/>
          </a:xfrm>
          <a:prstGeom prst="rect">
            <a:avLst/>
          </a:prstGeom>
        </p:spPr>
        <p:txBody>
          <a:bodyPr vert="horz" lIns="0" tIns="0" rIns="0" bIns="0" rtlCol="0" anchor="t" anchorCtr="0">
            <a:no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B623AAC1-38C0-EC41-AF66-7EC76ACCB83E}"/>
              </a:ext>
            </a:extLst>
          </p:cNvPr>
          <p:cNvSpPr>
            <a:spLocks noGrp="1"/>
          </p:cNvSpPr>
          <p:nvPr>
            <p:ph type="body" idx="1"/>
          </p:nvPr>
        </p:nvSpPr>
        <p:spPr>
          <a:xfrm>
            <a:off x="372210" y="1175414"/>
            <a:ext cx="11435615" cy="5303175"/>
          </a:xfrm>
          <a:prstGeom prst="rect">
            <a:avLst/>
          </a:prstGeom>
        </p:spPr>
        <p:txBody>
          <a:bodyPr vert="horz" lIns="0" tIns="0" rIns="0" bIns="0" rtlCol="0" anchor="t" anchorCtr="0">
            <a:noAutofit/>
          </a:bodyPr>
          <a:lstStyle/>
          <a:p>
            <a:pPr lvl="0"/>
            <a:r>
              <a:rPr lang="en-US"/>
              <a:t>Edit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98755" y="6584739"/>
            <a:ext cx="785483" cy="180000"/>
          </a:xfrm>
          <a:prstGeom prst="rect">
            <a:avLst/>
          </a:prstGeom>
        </p:spPr>
        <p:txBody>
          <a:bodyPr vert="horz" lIns="0" tIns="0" rIns="0" bIns="0" rtlCol="0" anchor="b" anchorCtr="0"/>
          <a:lstStyle>
            <a:lvl1pPr algn="r">
              <a:defRPr sz="1000" b="1" i="0">
                <a:solidFill>
                  <a:schemeClr val="bg1">
                    <a:lumMod val="50000"/>
                  </a:schemeClr>
                </a:solidFill>
                <a:latin typeface="Montserrat" pitchFamily="2" charset="77"/>
              </a:defRPr>
            </a:lvl1pPr>
          </a:lstStyle>
          <a:p>
            <a:fld id="{EF892D59-8F09-EF4B-AD6D-DA609442F868}" type="slidenum">
              <a:rPr lang="en-GB" smtClean="0"/>
              <a:pPr/>
              <a:t>‹#›</a:t>
            </a:fld>
            <a:endParaRPr lang="en-GB"/>
          </a:p>
        </p:txBody>
      </p:sp>
    </p:spTree>
    <p:extLst>
      <p:ext uri="{BB962C8B-B14F-4D97-AF65-F5344CB8AC3E}">
        <p14:creationId xmlns:p14="http://schemas.microsoft.com/office/powerpoint/2010/main" val="300464794"/>
      </p:ext>
    </p:extLst>
  </p:cSld>
  <p:clrMap bg1="lt1" tx1="dk1" bg2="lt2" tx2="dk2" accent1="accent1" accent2="accent2" accent3="accent3" accent4="accent4" accent5="accent5" accent6="accent6" hlink="hlink" folHlink="folHlink"/>
  <p:sldLayoutIdLst>
    <p:sldLayoutId id="2147484221" r:id="rId1"/>
    <p:sldLayoutId id="2147484339" r:id="rId2"/>
    <p:sldLayoutId id="2147484340" r:id="rId3"/>
    <p:sldLayoutId id="2147483806" r:id="rId4"/>
    <p:sldLayoutId id="2147483709" r:id="rId5"/>
    <p:sldLayoutId id="2147484338" r:id="rId6"/>
    <p:sldLayoutId id="2147483779" r:id="rId7"/>
    <p:sldLayoutId id="2147483789" r:id="rId8"/>
    <p:sldLayoutId id="2147483788" r:id="rId9"/>
    <p:sldLayoutId id="2147483778" r:id="rId10"/>
    <p:sldLayoutId id="2147484218" r:id="rId11"/>
    <p:sldLayoutId id="2147484219" r:id="rId12"/>
    <p:sldLayoutId id="2147483696" r:id="rId13"/>
    <p:sldLayoutId id="2147483790" r:id="rId14"/>
    <p:sldLayoutId id="2147484314" r:id="rId15"/>
    <p:sldLayoutId id="2147483791" r:id="rId16"/>
    <p:sldLayoutId id="2147483802" r:id="rId17"/>
    <p:sldLayoutId id="2147484315" r:id="rId18"/>
    <p:sldLayoutId id="2147484316" r:id="rId19"/>
    <p:sldLayoutId id="2147484322" r:id="rId20"/>
    <p:sldLayoutId id="2147484323" r:id="rId21"/>
    <p:sldLayoutId id="2147484324" r:id="rId22"/>
    <p:sldLayoutId id="2147484317" r:id="rId23"/>
    <p:sldLayoutId id="2147484325" r:id="rId24"/>
    <p:sldLayoutId id="2147484328" r:id="rId25"/>
    <p:sldLayoutId id="2147484318" r:id="rId26"/>
    <p:sldLayoutId id="2147484327" r:id="rId27"/>
    <p:sldLayoutId id="2147484334" r:id="rId28"/>
    <p:sldLayoutId id="2147484335" r:id="rId29"/>
    <p:sldLayoutId id="2147484326" r:id="rId30"/>
    <p:sldLayoutId id="2147484319" r:id="rId31"/>
    <p:sldLayoutId id="2147484336" r:id="rId32"/>
    <p:sldLayoutId id="2147484337" r:id="rId33"/>
    <p:sldLayoutId id="2147483804" r:id="rId34"/>
    <p:sldLayoutId id="2147484376" r:id="rId35"/>
    <p:sldLayoutId id="2147483807" r:id="rId36"/>
    <p:sldLayoutId id="2147483801" r:id="rId37"/>
    <p:sldLayoutId id="2147483803" r:id="rId38"/>
    <p:sldLayoutId id="2147483808" r:id="rId39"/>
    <p:sldLayoutId id="2147484333" r:id="rId40"/>
    <p:sldLayoutId id="2147484341" r:id="rId41"/>
  </p:sldLayoutIdLst>
  <p:hf hdr="0" dt="0"/>
  <p:txStyles>
    <p:titleStyle>
      <a:lvl1pPr algn="l" defTabSz="914377" rtl="0" eaLnBrk="1" latinLnBrk="0" hangingPunct="1">
        <a:lnSpc>
          <a:spcPct val="100000"/>
        </a:lnSpc>
        <a:spcBef>
          <a:spcPct val="0"/>
        </a:spcBef>
        <a:buNone/>
        <a:defRPr sz="4000" b="0" i="0" kern="1200" cap="none" baseline="0">
          <a:solidFill>
            <a:schemeClr val="tx1"/>
          </a:solidFill>
          <a:latin typeface="Krana Fat B" panose="00000B00000000000000" pitchFamily="50" charset="0"/>
          <a:ea typeface="+mj-ea"/>
          <a:cs typeface="+mj-cs"/>
        </a:defRPr>
      </a:lvl1pPr>
    </p:titleStyle>
    <p:bodyStyle>
      <a:lvl1pPr marL="0" indent="0" algn="l" defTabSz="914377" rtl="0" eaLnBrk="1" latinLnBrk="0" hangingPunct="1">
        <a:lnSpc>
          <a:spcPct val="100000"/>
        </a:lnSpc>
        <a:spcBef>
          <a:spcPts val="0"/>
        </a:spcBef>
        <a:spcAft>
          <a:spcPts val="651"/>
        </a:spcAft>
        <a:buSzPct val="115000"/>
        <a:buFontTx/>
        <a:buNone/>
        <a:defRPr sz="1800" b="0" i="0" kern="1200">
          <a:solidFill>
            <a:schemeClr val="tx1"/>
          </a:solidFill>
          <a:latin typeface="Montserrat" pitchFamily="2" charset="77"/>
          <a:ea typeface="+mn-ea"/>
          <a:cs typeface="+mn-cs"/>
        </a:defRPr>
      </a:lvl1pPr>
      <a:lvl2pPr marL="355591" indent="-266693" algn="l" defTabSz="914377" rtl="0" eaLnBrk="1" latinLnBrk="0" hangingPunct="1">
        <a:lnSpc>
          <a:spcPct val="100000"/>
        </a:lnSpc>
        <a:spcBef>
          <a:spcPts val="0"/>
        </a:spcBef>
        <a:spcAft>
          <a:spcPts val="651"/>
        </a:spcAft>
        <a:buSzPct val="125000"/>
        <a:buFontTx/>
        <a:buBlip>
          <a:blip r:embed="rId43"/>
        </a:buBlip>
        <a:tabLst/>
        <a:defRPr sz="1800" b="0" kern="1200">
          <a:solidFill>
            <a:schemeClr val="tx1"/>
          </a:solidFill>
          <a:latin typeface="Montserrat" pitchFamily="2" charset="77"/>
          <a:ea typeface="+mn-ea"/>
          <a:cs typeface="+mn-cs"/>
        </a:defRPr>
      </a:lvl2pPr>
      <a:lvl3pPr marL="355591" indent="-266693" algn="l" defTabSz="914377" rtl="0" eaLnBrk="1" latinLnBrk="0" hangingPunct="1">
        <a:lnSpc>
          <a:spcPct val="100000"/>
        </a:lnSpc>
        <a:spcBef>
          <a:spcPts val="0"/>
        </a:spcBef>
        <a:spcAft>
          <a:spcPts val="651"/>
        </a:spcAft>
        <a:buSzPct val="120000"/>
        <a:buFontTx/>
        <a:buBlip>
          <a:blip r:embed="rId43"/>
        </a:buBlip>
        <a:tabLst/>
        <a:defRPr sz="1800" b="0" i="0" kern="1200">
          <a:solidFill>
            <a:schemeClr val="tx1"/>
          </a:solidFill>
          <a:latin typeface="Montserrat" pitchFamily="2" charset="77"/>
          <a:ea typeface="+mn-ea"/>
          <a:cs typeface="+mn-cs"/>
        </a:defRPr>
      </a:lvl3pPr>
      <a:lvl4pPr marL="355591" indent="-266693" algn="l" defTabSz="914377" rtl="0" eaLnBrk="1" latinLnBrk="0" hangingPunct="1">
        <a:lnSpc>
          <a:spcPct val="100000"/>
        </a:lnSpc>
        <a:spcBef>
          <a:spcPts val="0"/>
        </a:spcBef>
        <a:spcAft>
          <a:spcPts val="651"/>
        </a:spcAft>
        <a:buSzPct val="120000"/>
        <a:buFontTx/>
        <a:buBlip>
          <a:blip r:embed="rId43"/>
        </a:buBlip>
        <a:tabLst/>
        <a:defRPr sz="1800" b="0" kern="1200">
          <a:solidFill>
            <a:schemeClr val="tx1"/>
          </a:solidFill>
          <a:latin typeface="Montserrat" pitchFamily="2" charset="77"/>
          <a:ea typeface="+mn-ea"/>
          <a:cs typeface="+mn-cs"/>
        </a:defRPr>
      </a:lvl4pPr>
      <a:lvl5pPr marL="355591" indent="-266693" algn="l" defTabSz="914377" rtl="0" eaLnBrk="1" latinLnBrk="0" hangingPunct="1">
        <a:lnSpc>
          <a:spcPct val="100000"/>
        </a:lnSpc>
        <a:spcBef>
          <a:spcPts val="0"/>
        </a:spcBef>
        <a:spcAft>
          <a:spcPts val="651"/>
        </a:spcAft>
        <a:buSzPct val="125000"/>
        <a:buFontTx/>
        <a:buBlip>
          <a:blip r:embed="rId43"/>
        </a:buBlip>
        <a:tabLst/>
        <a:defRPr sz="1800" b="0" kern="1200">
          <a:solidFill>
            <a:schemeClr val="tx1"/>
          </a:solidFill>
          <a:latin typeface="Montserrat" pitchFamily="2" charset="77"/>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9" userDrawn="1">
          <p15:clr>
            <a:srgbClr val="F26B43"/>
          </p15:clr>
        </p15:guide>
        <p15:guide id="2" orient="horz" pos="4081" userDrawn="1">
          <p15:clr>
            <a:srgbClr val="F26B43"/>
          </p15:clr>
        </p15:guide>
        <p15:guide id="3" pos="237" userDrawn="1">
          <p15:clr>
            <a:srgbClr val="F26B43"/>
          </p15:clr>
        </p15:guide>
        <p15:guide id="4" pos="732" userDrawn="1">
          <p15:clr>
            <a:srgbClr val="F26B43"/>
          </p15:clr>
        </p15:guide>
        <p15:guide id="5" pos="851" userDrawn="1">
          <p15:clr>
            <a:srgbClr val="F26B43"/>
          </p15:clr>
        </p15:guide>
        <p15:guide id="6" pos="1345" userDrawn="1">
          <p15:clr>
            <a:srgbClr val="F26B43"/>
          </p15:clr>
        </p15:guide>
        <p15:guide id="7" pos="1460" userDrawn="1">
          <p15:clr>
            <a:srgbClr val="F26B43"/>
          </p15:clr>
        </p15:guide>
        <p15:guide id="8" pos="1955" userDrawn="1">
          <p15:clr>
            <a:srgbClr val="F26B43"/>
          </p15:clr>
        </p15:guide>
        <p15:guide id="9" pos="2069" userDrawn="1">
          <p15:clr>
            <a:srgbClr val="F26B43"/>
          </p15:clr>
        </p15:guide>
        <p15:guide id="10" pos="2564" userDrawn="1">
          <p15:clr>
            <a:srgbClr val="F26B43"/>
          </p15:clr>
        </p15:guide>
        <p15:guide id="11" pos="2683" userDrawn="1">
          <p15:clr>
            <a:srgbClr val="F26B43"/>
          </p15:clr>
        </p15:guide>
        <p15:guide id="12" pos="3173" userDrawn="1">
          <p15:clr>
            <a:srgbClr val="F26B43"/>
          </p15:clr>
        </p15:guide>
        <p15:guide id="13" pos="3288" userDrawn="1">
          <p15:clr>
            <a:srgbClr val="F26B43"/>
          </p15:clr>
        </p15:guide>
        <p15:guide id="14" pos="3783" userDrawn="1">
          <p15:clr>
            <a:srgbClr val="F26B43"/>
          </p15:clr>
        </p15:guide>
        <p15:guide id="15" pos="3897" userDrawn="1">
          <p15:clr>
            <a:srgbClr val="F26B43"/>
          </p15:clr>
        </p15:guide>
        <p15:guide id="16" pos="4392" userDrawn="1">
          <p15:clr>
            <a:srgbClr val="F26B43"/>
          </p15:clr>
        </p15:guide>
        <p15:guide id="17" pos="4507" userDrawn="1">
          <p15:clr>
            <a:srgbClr val="F26B43"/>
          </p15:clr>
        </p15:guide>
        <p15:guide id="18" pos="5001" userDrawn="1">
          <p15:clr>
            <a:srgbClr val="F26B43"/>
          </p15:clr>
        </p15:guide>
        <p15:guide id="19" pos="5115" userDrawn="1">
          <p15:clr>
            <a:srgbClr val="F26B43"/>
          </p15:clr>
        </p15:guide>
        <p15:guide id="20" pos="5611" userDrawn="1">
          <p15:clr>
            <a:srgbClr val="F26B43"/>
          </p15:clr>
        </p15:guide>
        <p15:guide id="21" pos="5725" userDrawn="1">
          <p15:clr>
            <a:srgbClr val="F26B43"/>
          </p15:clr>
        </p15:guide>
        <p15:guide id="22" pos="6220" userDrawn="1">
          <p15:clr>
            <a:srgbClr val="F26B43"/>
          </p15:clr>
        </p15:guide>
        <p15:guide id="23" pos="6335" userDrawn="1">
          <p15:clr>
            <a:srgbClr val="F26B43"/>
          </p15:clr>
        </p15:guide>
        <p15:guide id="24" pos="6829" userDrawn="1">
          <p15:clr>
            <a:srgbClr val="F26B43"/>
          </p15:clr>
        </p15:guide>
        <p15:guide id="25" pos="6943" userDrawn="1">
          <p15:clr>
            <a:srgbClr val="F26B43"/>
          </p15:clr>
        </p15:guide>
        <p15:guide id="26" pos="7439" userDrawn="1">
          <p15:clr>
            <a:srgbClr val="F26B43"/>
          </p15:clr>
        </p15:guide>
        <p15:guide id="27" pos="3840" userDrawn="1">
          <p15:clr>
            <a:srgbClr val="9FCC3B"/>
          </p15:clr>
        </p15:guide>
        <p15:guide id="28" orient="horz" pos="2160" userDrawn="1">
          <p15:clr>
            <a:srgbClr val="9FCC3B"/>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1FB68A7-A656-A348-AE42-02B5F30E1E55}"/>
              </a:ext>
            </a:extLst>
          </p:cNvPr>
          <p:cNvSpPr>
            <a:spLocks noGrp="1"/>
          </p:cNvSpPr>
          <p:nvPr>
            <p:ph type="title"/>
          </p:nvPr>
        </p:nvSpPr>
        <p:spPr>
          <a:xfrm>
            <a:off x="370908" y="369218"/>
            <a:ext cx="11436917" cy="687615"/>
          </a:xfrm>
          <a:prstGeom prst="rect">
            <a:avLst/>
          </a:prstGeom>
        </p:spPr>
        <p:txBody>
          <a:bodyPr vert="horz" lIns="0" tIns="0" rIns="0" bIns="0" rtlCol="0" anchor="t" anchorCtr="0">
            <a:no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B623AAC1-38C0-EC41-AF66-7EC76ACCB83E}"/>
              </a:ext>
            </a:extLst>
          </p:cNvPr>
          <p:cNvSpPr>
            <a:spLocks noGrp="1"/>
          </p:cNvSpPr>
          <p:nvPr>
            <p:ph type="body" idx="1"/>
          </p:nvPr>
        </p:nvSpPr>
        <p:spPr>
          <a:xfrm>
            <a:off x="372210" y="1175414"/>
            <a:ext cx="11435615" cy="5303175"/>
          </a:xfrm>
          <a:prstGeom prst="rect">
            <a:avLst/>
          </a:prstGeom>
        </p:spPr>
        <p:txBody>
          <a:bodyPr vert="horz" lIns="0" tIns="0" rIns="0" bIns="0" rtlCol="0" anchor="t" anchorCtr="0">
            <a:noAutofit/>
          </a:bodyPr>
          <a:lstStyle/>
          <a:p>
            <a:pPr lvl="0"/>
            <a:r>
              <a:rPr lang="en-US"/>
              <a:t>Edit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98755" y="6584739"/>
            <a:ext cx="785483" cy="180000"/>
          </a:xfrm>
          <a:prstGeom prst="rect">
            <a:avLst/>
          </a:prstGeom>
        </p:spPr>
        <p:txBody>
          <a:bodyPr vert="horz" lIns="0" tIns="0" rIns="0" bIns="0" rtlCol="0" anchor="b" anchorCtr="0"/>
          <a:lstStyle>
            <a:lvl1pPr algn="r">
              <a:defRPr sz="1000" b="1" i="0">
                <a:solidFill>
                  <a:schemeClr val="bg1">
                    <a:lumMod val="50000"/>
                  </a:schemeClr>
                </a:solidFill>
                <a:latin typeface="Montserrat" pitchFamily="2" charset="77"/>
              </a:defRPr>
            </a:lvl1pPr>
          </a:lstStyle>
          <a:p>
            <a:fld id="{EF892D59-8F09-EF4B-AD6D-DA609442F868}" type="slidenum">
              <a:rPr lang="en-GB" smtClean="0"/>
              <a:pPr/>
              <a:t>‹#›</a:t>
            </a:fld>
            <a:endParaRPr lang="en-GB"/>
          </a:p>
        </p:txBody>
      </p:sp>
    </p:spTree>
    <p:extLst>
      <p:ext uri="{BB962C8B-B14F-4D97-AF65-F5344CB8AC3E}">
        <p14:creationId xmlns:p14="http://schemas.microsoft.com/office/powerpoint/2010/main" val="3315793142"/>
      </p:ext>
    </p:extLst>
  </p:cSld>
  <p:clrMap bg1="lt1" tx1="dk1" bg2="lt2" tx2="dk2" accent1="accent1" accent2="accent2" accent3="accent3" accent4="accent4" accent5="accent5" accent6="accent6" hlink="hlink" folHlink="folHlink"/>
  <p:sldLayoutIdLst>
    <p:sldLayoutId id="2147483879" r:id="rId1"/>
    <p:sldLayoutId id="2147484372" r:id="rId2"/>
    <p:sldLayoutId id="2147484373" r:id="rId3"/>
    <p:sldLayoutId id="2147484342" r:id="rId4"/>
    <p:sldLayoutId id="2147484343" r:id="rId5"/>
    <p:sldLayoutId id="2147484344" r:id="rId6"/>
    <p:sldLayoutId id="2147484345" r:id="rId7"/>
    <p:sldLayoutId id="2147484346" r:id="rId8"/>
    <p:sldLayoutId id="2147484347" r:id="rId9"/>
    <p:sldLayoutId id="2147484348" r:id="rId10"/>
    <p:sldLayoutId id="2147484349" r:id="rId11"/>
    <p:sldLayoutId id="2147484350" r:id="rId12"/>
    <p:sldLayoutId id="2147484351" r:id="rId13"/>
    <p:sldLayoutId id="2147484352" r:id="rId14"/>
    <p:sldLayoutId id="2147484353" r:id="rId15"/>
    <p:sldLayoutId id="2147484354" r:id="rId16"/>
    <p:sldLayoutId id="2147484355" r:id="rId17"/>
    <p:sldLayoutId id="2147484356" r:id="rId18"/>
    <p:sldLayoutId id="2147484357" r:id="rId19"/>
    <p:sldLayoutId id="2147484358" r:id="rId20"/>
    <p:sldLayoutId id="2147484359" r:id="rId21"/>
    <p:sldLayoutId id="2147484360" r:id="rId22"/>
    <p:sldLayoutId id="2147484361" r:id="rId23"/>
    <p:sldLayoutId id="2147484362" r:id="rId24"/>
    <p:sldLayoutId id="2147484363" r:id="rId25"/>
    <p:sldLayoutId id="2147484364" r:id="rId26"/>
    <p:sldLayoutId id="2147484365" r:id="rId27"/>
    <p:sldLayoutId id="2147484366" r:id="rId28"/>
    <p:sldLayoutId id="2147484367" r:id="rId29"/>
    <p:sldLayoutId id="2147484368" r:id="rId30"/>
    <p:sldLayoutId id="2147484369" r:id="rId31"/>
    <p:sldLayoutId id="2147484370" r:id="rId32"/>
    <p:sldLayoutId id="2147484371" r:id="rId33"/>
    <p:sldLayoutId id="2147484377" r:id="rId34"/>
    <p:sldLayoutId id="2147484378" r:id="rId35"/>
    <p:sldLayoutId id="2147483939" r:id="rId36"/>
    <p:sldLayoutId id="2147483940" r:id="rId37"/>
    <p:sldLayoutId id="2147483941" r:id="rId38"/>
    <p:sldLayoutId id="2147483942" r:id="rId39"/>
    <p:sldLayoutId id="2147484374" r:id="rId40"/>
    <p:sldLayoutId id="2147484375" r:id="rId41"/>
  </p:sldLayoutIdLst>
  <p:hf hdr="0" dt="0"/>
  <p:txStyles>
    <p:titleStyle>
      <a:lvl1pPr algn="l" defTabSz="914377" rtl="0" eaLnBrk="1" latinLnBrk="0" hangingPunct="1">
        <a:lnSpc>
          <a:spcPct val="100000"/>
        </a:lnSpc>
        <a:spcBef>
          <a:spcPct val="0"/>
        </a:spcBef>
        <a:buNone/>
        <a:defRPr sz="4000" b="0" i="0" kern="1200" cap="none" baseline="0">
          <a:solidFill>
            <a:schemeClr val="tx1"/>
          </a:solidFill>
          <a:latin typeface="Krana Fat B" panose="00000B00000000000000" pitchFamily="50" charset="0"/>
          <a:ea typeface="+mj-ea"/>
          <a:cs typeface="+mj-cs"/>
        </a:defRPr>
      </a:lvl1pPr>
    </p:titleStyle>
    <p:bodyStyle>
      <a:lvl1pPr marL="0" indent="0" algn="l" defTabSz="914377" rtl="0" eaLnBrk="1" latinLnBrk="0" hangingPunct="1">
        <a:lnSpc>
          <a:spcPct val="100000"/>
        </a:lnSpc>
        <a:spcBef>
          <a:spcPts val="0"/>
        </a:spcBef>
        <a:spcAft>
          <a:spcPts val="651"/>
        </a:spcAft>
        <a:buSzPct val="115000"/>
        <a:buFontTx/>
        <a:buNone/>
        <a:defRPr sz="1800" b="0" i="0" kern="1200">
          <a:solidFill>
            <a:schemeClr val="tx1"/>
          </a:solidFill>
          <a:latin typeface="Montserrat" pitchFamily="2" charset="77"/>
          <a:ea typeface="+mn-ea"/>
          <a:cs typeface="+mn-cs"/>
        </a:defRPr>
      </a:lvl1pPr>
      <a:lvl2pPr marL="355591" indent="-266693" algn="l" defTabSz="914377" rtl="0" eaLnBrk="1" latinLnBrk="0" hangingPunct="1">
        <a:lnSpc>
          <a:spcPct val="100000"/>
        </a:lnSpc>
        <a:spcBef>
          <a:spcPts val="0"/>
        </a:spcBef>
        <a:spcAft>
          <a:spcPts val="651"/>
        </a:spcAft>
        <a:buSzPct val="125000"/>
        <a:buFontTx/>
        <a:buBlip>
          <a:blip r:embed="rId43"/>
        </a:buBlip>
        <a:tabLst/>
        <a:defRPr sz="1800" b="0" kern="1200">
          <a:solidFill>
            <a:schemeClr val="tx1"/>
          </a:solidFill>
          <a:latin typeface="Montserrat" pitchFamily="2" charset="77"/>
          <a:ea typeface="+mn-ea"/>
          <a:cs typeface="+mn-cs"/>
        </a:defRPr>
      </a:lvl2pPr>
      <a:lvl3pPr marL="355591" indent="-266693" algn="l" defTabSz="914377" rtl="0" eaLnBrk="1" latinLnBrk="0" hangingPunct="1">
        <a:lnSpc>
          <a:spcPct val="100000"/>
        </a:lnSpc>
        <a:spcBef>
          <a:spcPts val="0"/>
        </a:spcBef>
        <a:spcAft>
          <a:spcPts val="651"/>
        </a:spcAft>
        <a:buSzPct val="120000"/>
        <a:buFontTx/>
        <a:buBlip>
          <a:blip r:embed="rId43"/>
        </a:buBlip>
        <a:tabLst/>
        <a:defRPr sz="1800" b="0" i="0" kern="1200">
          <a:solidFill>
            <a:schemeClr val="tx1"/>
          </a:solidFill>
          <a:latin typeface="Montserrat" pitchFamily="2" charset="77"/>
          <a:ea typeface="+mn-ea"/>
          <a:cs typeface="+mn-cs"/>
        </a:defRPr>
      </a:lvl3pPr>
      <a:lvl4pPr marL="355591" indent="-266693" algn="l" defTabSz="914377" rtl="0" eaLnBrk="1" latinLnBrk="0" hangingPunct="1">
        <a:lnSpc>
          <a:spcPct val="100000"/>
        </a:lnSpc>
        <a:spcBef>
          <a:spcPts val="0"/>
        </a:spcBef>
        <a:spcAft>
          <a:spcPts val="651"/>
        </a:spcAft>
        <a:buSzPct val="120000"/>
        <a:buFontTx/>
        <a:buBlip>
          <a:blip r:embed="rId43"/>
        </a:buBlip>
        <a:tabLst/>
        <a:defRPr sz="1800" b="0" kern="1200">
          <a:solidFill>
            <a:schemeClr val="tx1"/>
          </a:solidFill>
          <a:latin typeface="Montserrat" pitchFamily="2" charset="77"/>
          <a:ea typeface="+mn-ea"/>
          <a:cs typeface="+mn-cs"/>
        </a:defRPr>
      </a:lvl4pPr>
      <a:lvl5pPr marL="355591" indent="-266693" algn="l" defTabSz="914377" rtl="0" eaLnBrk="1" latinLnBrk="0" hangingPunct="1">
        <a:lnSpc>
          <a:spcPct val="100000"/>
        </a:lnSpc>
        <a:spcBef>
          <a:spcPts val="0"/>
        </a:spcBef>
        <a:spcAft>
          <a:spcPts val="651"/>
        </a:spcAft>
        <a:buSzPct val="125000"/>
        <a:buFontTx/>
        <a:buBlip>
          <a:blip r:embed="rId43"/>
        </a:buBlip>
        <a:tabLst/>
        <a:defRPr sz="1800" b="0" kern="1200">
          <a:solidFill>
            <a:schemeClr val="tx1"/>
          </a:solidFill>
          <a:latin typeface="Montserrat" pitchFamily="2" charset="77"/>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9">
          <p15:clr>
            <a:srgbClr val="F26B43"/>
          </p15:clr>
        </p15:guide>
        <p15:guide id="2" orient="horz" pos="4081">
          <p15:clr>
            <a:srgbClr val="F26B43"/>
          </p15:clr>
        </p15:guide>
        <p15:guide id="3" pos="237">
          <p15:clr>
            <a:srgbClr val="F26B43"/>
          </p15:clr>
        </p15:guide>
        <p15:guide id="4" pos="732">
          <p15:clr>
            <a:srgbClr val="F26B43"/>
          </p15:clr>
        </p15:guide>
        <p15:guide id="5" pos="851">
          <p15:clr>
            <a:srgbClr val="F26B43"/>
          </p15:clr>
        </p15:guide>
        <p15:guide id="6" pos="1345">
          <p15:clr>
            <a:srgbClr val="F26B43"/>
          </p15:clr>
        </p15:guide>
        <p15:guide id="7" pos="1460">
          <p15:clr>
            <a:srgbClr val="F26B43"/>
          </p15:clr>
        </p15:guide>
        <p15:guide id="8" pos="1955">
          <p15:clr>
            <a:srgbClr val="F26B43"/>
          </p15:clr>
        </p15:guide>
        <p15:guide id="9" pos="2069">
          <p15:clr>
            <a:srgbClr val="F26B43"/>
          </p15:clr>
        </p15:guide>
        <p15:guide id="10" pos="2564">
          <p15:clr>
            <a:srgbClr val="F26B43"/>
          </p15:clr>
        </p15:guide>
        <p15:guide id="11" pos="2683">
          <p15:clr>
            <a:srgbClr val="F26B43"/>
          </p15:clr>
        </p15:guide>
        <p15:guide id="12" pos="3173">
          <p15:clr>
            <a:srgbClr val="F26B43"/>
          </p15:clr>
        </p15:guide>
        <p15:guide id="13" pos="3288">
          <p15:clr>
            <a:srgbClr val="F26B43"/>
          </p15:clr>
        </p15:guide>
        <p15:guide id="14" pos="3783">
          <p15:clr>
            <a:srgbClr val="F26B43"/>
          </p15:clr>
        </p15:guide>
        <p15:guide id="15" pos="3897">
          <p15:clr>
            <a:srgbClr val="F26B43"/>
          </p15:clr>
        </p15:guide>
        <p15:guide id="16" pos="4392">
          <p15:clr>
            <a:srgbClr val="F26B43"/>
          </p15:clr>
        </p15:guide>
        <p15:guide id="17" pos="4507">
          <p15:clr>
            <a:srgbClr val="F26B43"/>
          </p15:clr>
        </p15:guide>
        <p15:guide id="18" pos="5001">
          <p15:clr>
            <a:srgbClr val="F26B43"/>
          </p15:clr>
        </p15:guide>
        <p15:guide id="19" pos="5115">
          <p15:clr>
            <a:srgbClr val="F26B43"/>
          </p15:clr>
        </p15:guide>
        <p15:guide id="20" pos="5611">
          <p15:clr>
            <a:srgbClr val="F26B43"/>
          </p15:clr>
        </p15:guide>
        <p15:guide id="21" pos="5725">
          <p15:clr>
            <a:srgbClr val="F26B43"/>
          </p15:clr>
        </p15:guide>
        <p15:guide id="22" pos="6220">
          <p15:clr>
            <a:srgbClr val="F26B43"/>
          </p15:clr>
        </p15:guide>
        <p15:guide id="23" pos="6335">
          <p15:clr>
            <a:srgbClr val="F26B43"/>
          </p15:clr>
        </p15:guide>
        <p15:guide id="24" pos="6829">
          <p15:clr>
            <a:srgbClr val="F26B43"/>
          </p15:clr>
        </p15:guide>
        <p15:guide id="25" pos="6943">
          <p15:clr>
            <a:srgbClr val="F26B43"/>
          </p15:clr>
        </p15:guide>
        <p15:guide id="26" pos="7439">
          <p15:clr>
            <a:srgbClr val="F26B43"/>
          </p15:clr>
        </p15:guide>
        <p15:guide id="27" pos="3840">
          <p15:clr>
            <a:srgbClr val="9FCC3B"/>
          </p15:clr>
        </p15:guide>
        <p15:guide id="28" orient="horz" pos="2160">
          <p15:clr>
            <a:srgbClr val="9FCC3B"/>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1FB68A7-A656-A348-AE42-02B5F30E1E55}"/>
              </a:ext>
            </a:extLst>
          </p:cNvPr>
          <p:cNvSpPr>
            <a:spLocks noGrp="1"/>
          </p:cNvSpPr>
          <p:nvPr>
            <p:ph type="title"/>
          </p:nvPr>
        </p:nvSpPr>
        <p:spPr>
          <a:xfrm>
            <a:off x="370908" y="369218"/>
            <a:ext cx="11436917" cy="687615"/>
          </a:xfrm>
          <a:prstGeom prst="rect">
            <a:avLst/>
          </a:prstGeom>
        </p:spPr>
        <p:txBody>
          <a:bodyPr vert="horz" lIns="0" tIns="0" rIns="0" bIns="0" rtlCol="0" anchor="t" anchorCtr="0">
            <a:no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B623AAC1-38C0-EC41-AF66-7EC76ACCB83E}"/>
              </a:ext>
            </a:extLst>
          </p:cNvPr>
          <p:cNvSpPr>
            <a:spLocks noGrp="1"/>
          </p:cNvSpPr>
          <p:nvPr>
            <p:ph type="body" idx="1"/>
          </p:nvPr>
        </p:nvSpPr>
        <p:spPr>
          <a:xfrm>
            <a:off x="372210" y="1175414"/>
            <a:ext cx="11435615" cy="5303175"/>
          </a:xfrm>
          <a:prstGeom prst="rect">
            <a:avLst/>
          </a:prstGeom>
        </p:spPr>
        <p:txBody>
          <a:bodyPr vert="horz" lIns="0" tIns="0" rIns="0" bIns="0" rtlCol="0" anchor="t" anchorCtr="0">
            <a:noAutofit/>
          </a:bodyPr>
          <a:lstStyle/>
          <a:p>
            <a:pPr lvl="0"/>
            <a:r>
              <a:rPr lang="en-US"/>
              <a:t>Edit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98755" y="6584739"/>
            <a:ext cx="785483" cy="180000"/>
          </a:xfrm>
          <a:prstGeom prst="rect">
            <a:avLst/>
          </a:prstGeom>
        </p:spPr>
        <p:txBody>
          <a:bodyPr vert="horz" lIns="0" tIns="0" rIns="0" bIns="0" rtlCol="0" anchor="b" anchorCtr="0"/>
          <a:lstStyle>
            <a:lvl1pPr algn="r">
              <a:defRPr sz="1000" b="1" i="0">
                <a:solidFill>
                  <a:schemeClr val="bg1">
                    <a:lumMod val="50000"/>
                  </a:schemeClr>
                </a:solidFill>
                <a:latin typeface="Montserrat" pitchFamily="2" charset="77"/>
              </a:defRPr>
            </a:lvl1pPr>
          </a:lstStyle>
          <a:p>
            <a:fld id="{EF892D59-8F09-EF4B-AD6D-DA609442F868}" type="slidenum">
              <a:rPr lang="en-GB" smtClean="0"/>
              <a:pPr/>
              <a:t>‹#›</a:t>
            </a:fld>
            <a:endParaRPr lang="en-GB"/>
          </a:p>
        </p:txBody>
      </p:sp>
    </p:spTree>
    <p:extLst>
      <p:ext uri="{BB962C8B-B14F-4D97-AF65-F5344CB8AC3E}">
        <p14:creationId xmlns:p14="http://schemas.microsoft.com/office/powerpoint/2010/main" val="1105970405"/>
      </p:ext>
    </p:extLst>
  </p:cSld>
  <p:clrMap bg1="lt1" tx1="dk1" bg2="lt2" tx2="dk2" accent1="accent1" accent2="accent2" accent3="accent3" accent4="accent4" accent5="accent5" accent6="accent6" hlink="hlink" folHlink="folHlink"/>
  <p:sldLayoutIdLst>
    <p:sldLayoutId id="2147484303" r:id="rId1"/>
    <p:sldLayoutId id="2147483970" r:id="rId2"/>
    <p:sldLayoutId id="2147484305" r:id="rId3"/>
    <p:sldLayoutId id="2147483967" r:id="rId4"/>
    <p:sldLayoutId id="2147484407" r:id="rId5"/>
    <p:sldLayoutId id="2147484408" r:id="rId6"/>
    <p:sldLayoutId id="2147483975" r:id="rId7"/>
    <p:sldLayoutId id="2147484379" r:id="rId8"/>
    <p:sldLayoutId id="2147484380" r:id="rId9"/>
    <p:sldLayoutId id="2147484381" r:id="rId10"/>
    <p:sldLayoutId id="2147484382" r:id="rId11"/>
    <p:sldLayoutId id="2147484383" r:id="rId12"/>
    <p:sldLayoutId id="2147484384" r:id="rId13"/>
    <p:sldLayoutId id="2147484385" r:id="rId14"/>
    <p:sldLayoutId id="2147484386" r:id="rId15"/>
    <p:sldLayoutId id="2147484387" r:id="rId16"/>
    <p:sldLayoutId id="2147484388" r:id="rId17"/>
    <p:sldLayoutId id="2147484389" r:id="rId18"/>
    <p:sldLayoutId id="2147484390" r:id="rId19"/>
    <p:sldLayoutId id="2147484391" r:id="rId20"/>
    <p:sldLayoutId id="2147484392" r:id="rId21"/>
    <p:sldLayoutId id="2147484393" r:id="rId22"/>
    <p:sldLayoutId id="2147484394" r:id="rId23"/>
    <p:sldLayoutId id="2147484395" r:id="rId24"/>
    <p:sldLayoutId id="2147484396" r:id="rId25"/>
    <p:sldLayoutId id="2147484397" r:id="rId26"/>
    <p:sldLayoutId id="2147484398" r:id="rId27"/>
    <p:sldLayoutId id="2147484399" r:id="rId28"/>
    <p:sldLayoutId id="2147484400" r:id="rId29"/>
    <p:sldLayoutId id="2147484401" r:id="rId30"/>
    <p:sldLayoutId id="2147484402" r:id="rId31"/>
    <p:sldLayoutId id="2147484403" r:id="rId32"/>
    <p:sldLayoutId id="2147484404" r:id="rId33"/>
    <p:sldLayoutId id="2147484405" r:id="rId34"/>
    <p:sldLayoutId id="2147484406" r:id="rId35"/>
    <p:sldLayoutId id="2147484013" r:id="rId36"/>
    <p:sldLayoutId id="2147484409" r:id="rId37"/>
    <p:sldLayoutId id="2147484015" r:id="rId38"/>
    <p:sldLayoutId id="2147484016" r:id="rId39"/>
    <p:sldLayoutId id="2147484017" r:id="rId40"/>
    <p:sldLayoutId id="2147484018" r:id="rId41"/>
    <p:sldLayoutId id="2147483968" r:id="rId42"/>
    <p:sldLayoutId id="2147483969" r:id="rId43"/>
  </p:sldLayoutIdLst>
  <p:hf hdr="0" dt="0"/>
  <p:txStyles>
    <p:titleStyle>
      <a:lvl1pPr algn="l" defTabSz="914377" rtl="0" eaLnBrk="1" latinLnBrk="0" hangingPunct="1">
        <a:lnSpc>
          <a:spcPct val="100000"/>
        </a:lnSpc>
        <a:spcBef>
          <a:spcPct val="0"/>
        </a:spcBef>
        <a:buNone/>
        <a:defRPr sz="4000" b="0" i="0" kern="1200" cap="none" baseline="0">
          <a:solidFill>
            <a:schemeClr val="tx1"/>
          </a:solidFill>
          <a:latin typeface="Krana Fat B" panose="00000B00000000000000" pitchFamily="50" charset="0"/>
          <a:ea typeface="+mj-ea"/>
          <a:cs typeface="+mj-cs"/>
        </a:defRPr>
      </a:lvl1pPr>
    </p:titleStyle>
    <p:bodyStyle>
      <a:lvl1pPr marL="0" indent="0" algn="l" defTabSz="914377" rtl="0" eaLnBrk="1" latinLnBrk="0" hangingPunct="1">
        <a:lnSpc>
          <a:spcPct val="100000"/>
        </a:lnSpc>
        <a:spcBef>
          <a:spcPts val="0"/>
        </a:spcBef>
        <a:spcAft>
          <a:spcPts val="651"/>
        </a:spcAft>
        <a:buSzPct val="115000"/>
        <a:buFontTx/>
        <a:buNone/>
        <a:defRPr sz="1800" b="0" i="0" kern="1200">
          <a:solidFill>
            <a:schemeClr val="tx1"/>
          </a:solidFill>
          <a:latin typeface="Montserrat" pitchFamily="2" charset="77"/>
          <a:ea typeface="+mn-ea"/>
          <a:cs typeface="+mn-cs"/>
        </a:defRPr>
      </a:lvl1pPr>
      <a:lvl2pPr marL="355591" indent="-266693" algn="l" defTabSz="914377" rtl="0" eaLnBrk="1" latinLnBrk="0" hangingPunct="1">
        <a:lnSpc>
          <a:spcPct val="100000"/>
        </a:lnSpc>
        <a:spcBef>
          <a:spcPts val="0"/>
        </a:spcBef>
        <a:spcAft>
          <a:spcPts val="651"/>
        </a:spcAft>
        <a:buSzPct val="125000"/>
        <a:buFontTx/>
        <a:buBlip>
          <a:blip r:embed="rId45"/>
        </a:buBlip>
        <a:tabLst/>
        <a:defRPr sz="1800" b="0" kern="1200">
          <a:solidFill>
            <a:schemeClr val="tx1"/>
          </a:solidFill>
          <a:latin typeface="Montserrat" pitchFamily="2" charset="77"/>
          <a:ea typeface="+mn-ea"/>
          <a:cs typeface="+mn-cs"/>
        </a:defRPr>
      </a:lvl2pPr>
      <a:lvl3pPr marL="355591" indent="-266693" algn="l" defTabSz="914377" rtl="0" eaLnBrk="1" latinLnBrk="0" hangingPunct="1">
        <a:lnSpc>
          <a:spcPct val="100000"/>
        </a:lnSpc>
        <a:spcBef>
          <a:spcPts val="0"/>
        </a:spcBef>
        <a:spcAft>
          <a:spcPts val="651"/>
        </a:spcAft>
        <a:buSzPct val="120000"/>
        <a:buFontTx/>
        <a:buBlip>
          <a:blip r:embed="rId45"/>
        </a:buBlip>
        <a:tabLst/>
        <a:defRPr sz="1800" b="0" i="0" kern="1200">
          <a:solidFill>
            <a:schemeClr val="tx1"/>
          </a:solidFill>
          <a:latin typeface="Montserrat" pitchFamily="2" charset="77"/>
          <a:ea typeface="+mn-ea"/>
          <a:cs typeface="+mn-cs"/>
        </a:defRPr>
      </a:lvl3pPr>
      <a:lvl4pPr marL="355591" indent="-266693" algn="l" defTabSz="914377" rtl="0" eaLnBrk="1" latinLnBrk="0" hangingPunct="1">
        <a:lnSpc>
          <a:spcPct val="100000"/>
        </a:lnSpc>
        <a:spcBef>
          <a:spcPts val="0"/>
        </a:spcBef>
        <a:spcAft>
          <a:spcPts val="651"/>
        </a:spcAft>
        <a:buSzPct val="120000"/>
        <a:buFontTx/>
        <a:buBlip>
          <a:blip r:embed="rId45"/>
        </a:buBlip>
        <a:tabLst/>
        <a:defRPr sz="1800" b="0" kern="1200">
          <a:solidFill>
            <a:schemeClr val="tx1"/>
          </a:solidFill>
          <a:latin typeface="Montserrat" pitchFamily="2" charset="77"/>
          <a:ea typeface="+mn-ea"/>
          <a:cs typeface="+mn-cs"/>
        </a:defRPr>
      </a:lvl4pPr>
      <a:lvl5pPr marL="355591" indent="-266693" algn="l" defTabSz="914377" rtl="0" eaLnBrk="1" latinLnBrk="0" hangingPunct="1">
        <a:lnSpc>
          <a:spcPct val="100000"/>
        </a:lnSpc>
        <a:spcBef>
          <a:spcPts val="0"/>
        </a:spcBef>
        <a:spcAft>
          <a:spcPts val="651"/>
        </a:spcAft>
        <a:buSzPct val="125000"/>
        <a:buFontTx/>
        <a:buBlip>
          <a:blip r:embed="rId45"/>
        </a:buBlip>
        <a:tabLst/>
        <a:defRPr sz="1800" b="0" kern="1200">
          <a:solidFill>
            <a:schemeClr val="tx1"/>
          </a:solidFill>
          <a:latin typeface="Montserrat" pitchFamily="2" charset="77"/>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9">
          <p15:clr>
            <a:srgbClr val="F26B43"/>
          </p15:clr>
        </p15:guide>
        <p15:guide id="2" orient="horz" pos="4081">
          <p15:clr>
            <a:srgbClr val="F26B43"/>
          </p15:clr>
        </p15:guide>
        <p15:guide id="3" pos="237">
          <p15:clr>
            <a:srgbClr val="F26B43"/>
          </p15:clr>
        </p15:guide>
        <p15:guide id="4" pos="732">
          <p15:clr>
            <a:srgbClr val="F26B43"/>
          </p15:clr>
        </p15:guide>
        <p15:guide id="5" pos="851">
          <p15:clr>
            <a:srgbClr val="F26B43"/>
          </p15:clr>
        </p15:guide>
        <p15:guide id="6" pos="1345">
          <p15:clr>
            <a:srgbClr val="F26B43"/>
          </p15:clr>
        </p15:guide>
        <p15:guide id="7" pos="1460">
          <p15:clr>
            <a:srgbClr val="F26B43"/>
          </p15:clr>
        </p15:guide>
        <p15:guide id="8" pos="1955">
          <p15:clr>
            <a:srgbClr val="F26B43"/>
          </p15:clr>
        </p15:guide>
        <p15:guide id="9" pos="2069">
          <p15:clr>
            <a:srgbClr val="F26B43"/>
          </p15:clr>
        </p15:guide>
        <p15:guide id="10" pos="2564">
          <p15:clr>
            <a:srgbClr val="F26B43"/>
          </p15:clr>
        </p15:guide>
        <p15:guide id="11" pos="2683">
          <p15:clr>
            <a:srgbClr val="F26B43"/>
          </p15:clr>
        </p15:guide>
        <p15:guide id="12" pos="3173">
          <p15:clr>
            <a:srgbClr val="F26B43"/>
          </p15:clr>
        </p15:guide>
        <p15:guide id="13" pos="3288">
          <p15:clr>
            <a:srgbClr val="F26B43"/>
          </p15:clr>
        </p15:guide>
        <p15:guide id="14" pos="3783">
          <p15:clr>
            <a:srgbClr val="F26B43"/>
          </p15:clr>
        </p15:guide>
        <p15:guide id="15" pos="3897">
          <p15:clr>
            <a:srgbClr val="F26B43"/>
          </p15:clr>
        </p15:guide>
        <p15:guide id="16" pos="4392">
          <p15:clr>
            <a:srgbClr val="F26B43"/>
          </p15:clr>
        </p15:guide>
        <p15:guide id="17" pos="4507">
          <p15:clr>
            <a:srgbClr val="F26B43"/>
          </p15:clr>
        </p15:guide>
        <p15:guide id="18" pos="5001">
          <p15:clr>
            <a:srgbClr val="F26B43"/>
          </p15:clr>
        </p15:guide>
        <p15:guide id="19" pos="5115">
          <p15:clr>
            <a:srgbClr val="F26B43"/>
          </p15:clr>
        </p15:guide>
        <p15:guide id="20" pos="5611">
          <p15:clr>
            <a:srgbClr val="F26B43"/>
          </p15:clr>
        </p15:guide>
        <p15:guide id="21" pos="5725">
          <p15:clr>
            <a:srgbClr val="F26B43"/>
          </p15:clr>
        </p15:guide>
        <p15:guide id="22" pos="6220">
          <p15:clr>
            <a:srgbClr val="F26B43"/>
          </p15:clr>
        </p15:guide>
        <p15:guide id="23" pos="6335">
          <p15:clr>
            <a:srgbClr val="F26B43"/>
          </p15:clr>
        </p15:guide>
        <p15:guide id="24" pos="6829">
          <p15:clr>
            <a:srgbClr val="F26B43"/>
          </p15:clr>
        </p15:guide>
        <p15:guide id="25" pos="6943">
          <p15:clr>
            <a:srgbClr val="F26B43"/>
          </p15:clr>
        </p15:guide>
        <p15:guide id="26" pos="7439">
          <p15:clr>
            <a:srgbClr val="F26B43"/>
          </p15:clr>
        </p15:guide>
        <p15:guide id="27" pos="3840">
          <p15:clr>
            <a:srgbClr val="9FCC3B"/>
          </p15:clr>
        </p15:guide>
        <p15:guide id="28" orient="horz" pos="2160">
          <p15:clr>
            <a:srgbClr val="9FCC3B"/>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1FB68A7-A656-A348-AE42-02B5F30E1E55}"/>
              </a:ext>
            </a:extLst>
          </p:cNvPr>
          <p:cNvSpPr>
            <a:spLocks noGrp="1"/>
          </p:cNvSpPr>
          <p:nvPr>
            <p:ph type="title"/>
          </p:nvPr>
        </p:nvSpPr>
        <p:spPr>
          <a:xfrm>
            <a:off x="370908" y="369218"/>
            <a:ext cx="11436917" cy="687615"/>
          </a:xfrm>
          <a:prstGeom prst="rect">
            <a:avLst/>
          </a:prstGeom>
        </p:spPr>
        <p:txBody>
          <a:bodyPr vert="horz" lIns="0" tIns="0" rIns="0" bIns="0" rtlCol="0" anchor="t" anchorCtr="0">
            <a:no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B623AAC1-38C0-EC41-AF66-7EC76ACCB83E}"/>
              </a:ext>
            </a:extLst>
          </p:cNvPr>
          <p:cNvSpPr>
            <a:spLocks noGrp="1"/>
          </p:cNvSpPr>
          <p:nvPr>
            <p:ph type="body" idx="1"/>
          </p:nvPr>
        </p:nvSpPr>
        <p:spPr>
          <a:xfrm>
            <a:off x="372210" y="1175414"/>
            <a:ext cx="11435615" cy="5303175"/>
          </a:xfrm>
          <a:prstGeom prst="rect">
            <a:avLst/>
          </a:prstGeom>
        </p:spPr>
        <p:txBody>
          <a:bodyPr vert="horz" lIns="0" tIns="0" rIns="0" bIns="0" rtlCol="0" anchor="t" anchorCtr="0">
            <a:noAutofit/>
          </a:bodyPr>
          <a:lstStyle/>
          <a:p>
            <a:pPr lvl="0"/>
            <a:r>
              <a:rPr lang="en-US"/>
              <a:t>Edit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98755" y="6584739"/>
            <a:ext cx="785483" cy="180000"/>
          </a:xfrm>
          <a:prstGeom prst="rect">
            <a:avLst/>
          </a:prstGeom>
        </p:spPr>
        <p:txBody>
          <a:bodyPr vert="horz" lIns="0" tIns="0" rIns="0" bIns="0" rtlCol="0" anchor="b" anchorCtr="0"/>
          <a:lstStyle>
            <a:lvl1pPr algn="r">
              <a:defRPr sz="1000" b="1" i="0">
                <a:solidFill>
                  <a:schemeClr val="bg1">
                    <a:lumMod val="50000"/>
                  </a:schemeClr>
                </a:solidFill>
                <a:latin typeface="Montserrat" pitchFamily="2" charset="77"/>
              </a:defRPr>
            </a:lvl1pPr>
          </a:lstStyle>
          <a:p>
            <a:fld id="{EF892D59-8F09-EF4B-AD6D-DA609442F868}" type="slidenum">
              <a:rPr lang="en-GB" smtClean="0"/>
              <a:pPr/>
              <a:t>‹#›</a:t>
            </a:fld>
            <a:endParaRPr lang="en-GB"/>
          </a:p>
        </p:txBody>
      </p:sp>
    </p:spTree>
    <p:extLst>
      <p:ext uri="{BB962C8B-B14F-4D97-AF65-F5344CB8AC3E}">
        <p14:creationId xmlns:p14="http://schemas.microsoft.com/office/powerpoint/2010/main" val="1206996952"/>
      </p:ext>
    </p:extLst>
  </p:cSld>
  <p:clrMap bg1="lt1" tx1="dk1" bg2="lt2" tx2="dk2" accent1="accent1" accent2="accent2" accent3="accent3" accent4="accent4" accent5="accent5" accent6="accent6" hlink="hlink" folHlink="folHlink"/>
  <p:sldLayoutIdLst>
    <p:sldLayoutId id="2147484304" r:id="rId1"/>
    <p:sldLayoutId id="2147484058" r:id="rId2"/>
    <p:sldLayoutId id="2147484059" r:id="rId3"/>
    <p:sldLayoutId id="2147484411" r:id="rId4"/>
    <p:sldLayoutId id="2147484063" r:id="rId5"/>
    <p:sldLayoutId id="2147484410" r:id="rId6"/>
    <p:sldLayoutId id="2147484412" r:id="rId7"/>
    <p:sldLayoutId id="2147484413" r:id="rId8"/>
    <p:sldLayoutId id="2147484414" r:id="rId9"/>
    <p:sldLayoutId id="2147484415" r:id="rId10"/>
    <p:sldLayoutId id="2147484416" r:id="rId11"/>
    <p:sldLayoutId id="2147484417" r:id="rId12"/>
    <p:sldLayoutId id="2147484418" r:id="rId13"/>
    <p:sldLayoutId id="2147484419" r:id="rId14"/>
    <p:sldLayoutId id="2147484420" r:id="rId15"/>
    <p:sldLayoutId id="2147484421" r:id="rId16"/>
    <p:sldLayoutId id="2147484422" r:id="rId17"/>
    <p:sldLayoutId id="2147484423" r:id="rId18"/>
    <p:sldLayoutId id="2147484424" r:id="rId19"/>
    <p:sldLayoutId id="2147484425" r:id="rId20"/>
    <p:sldLayoutId id="2147484426" r:id="rId21"/>
    <p:sldLayoutId id="2147484427" r:id="rId22"/>
    <p:sldLayoutId id="2147484428" r:id="rId23"/>
    <p:sldLayoutId id="2147484429" r:id="rId24"/>
    <p:sldLayoutId id="2147484430" r:id="rId25"/>
    <p:sldLayoutId id="2147484431" r:id="rId26"/>
    <p:sldLayoutId id="2147484432" r:id="rId27"/>
    <p:sldLayoutId id="2147484433" r:id="rId28"/>
    <p:sldLayoutId id="2147484434" r:id="rId29"/>
    <p:sldLayoutId id="2147484435" r:id="rId30"/>
    <p:sldLayoutId id="2147484436" r:id="rId31"/>
    <p:sldLayoutId id="2147484437" r:id="rId32"/>
    <p:sldLayoutId id="2147484438" r:id="rId33"/>
    <p:sldLayoutId id="2147484087" r:id="rId34"/>
    <p:sldLayoutId id="2147484439" r:id="rId35"/>
    <p:sldLayoutId id="2147484089" r:id="rId36"/>
    <p:sldLayoutId id="2147484090" r:id="rId37"/>
    <p:sldLayoutId id="2147484091" r:id="rId38"/>
    <p:sldLayoutId id="2147484092" r:id="rId39"/>
    <p:sldLayoutId id="2147484440" r:id="rId40"/>
    <p:sldLayoutId id="2147484441" r:id="rId41"/>
  </p:sldLayoutIdLst>
  <p:hf hdr="0" dt="0"/>
  <p:txStyles>
    <p:titleStyle>
      <a:lvl1pPr algn="l" defTabSz="914377" rtl="0" eaLnBrk="1" latinLnBrk="0" hangingPunct="1">
        <a:lnSpc>
          <a:spcPct val="100000"/>
        </a:lnSpc>
        <a:spcBef>
          <a:spcPct val="0"/>
        </a:spcBef>
        <a:buNone/>
        <a:defRPr sz="4000" b="0" i="0" kern="1200" cap="none" baseline="0">
          <a:solidFill>
            <a:schemeClr val="tx1"/>
          </a:solidFill>
          <a:latin typeface="Krana Fat B" panose="00000B00000000000000" pitchFamily="50" charset="0"/>
          <a:ea typeface="+mj-ea"/>
          <a:cs typeface="+mj-cs"/>
        </a:defRPr>
      </a:lvl1pPr>
    </p:titleStyle>
    <p:bodyStyle>
      <a:lvl1pPr marL="0" indent="0" algn="l" defTabSz="914377" rtl="0" eaLnBrk="1" latinLnBrk="0" hangingPunct="1">
        <a:lnSpc>
          <a:spcPct val="100000"/>
        </a:lnSpc>
        <a:spcBef>
          <a:spcPts val="0"/>
        </a:spcBef>
        <a:spcAft>
          <a:spcPts val="651"/>
        </a:spcAft>
        <a:buSzPct val="115000"/>
        <a:buFontTx/>
        <a:buNone/>
        <a:defRPr sz="1800" b="0" i="0" kern="1200">
          <a:solidFill>
            <a:schemeClr val="tx1"/>
          </a:solidFill>
          <a:latin typeface="Montserrat" pitchFamily="2" charset="77"/>
          <a:ea typeface="+mn-ea"/>
          <a:cs typeface="+mn-cs"/>
        </a:defRPr>
      </a:lvl1pPr>
      <a:lvl2pPr marL="355591" indent="-266693" algn="l" defTabSz="914377" rtl="0" eaLnBrk="1" latinLnBrk="0" hangingPunct="1">
        <a:lnSpc>
          <a:spcPct val="100000"/>
        </a:lnSpc>
        <a:spcBef>
          <a:spcPts val="0"/>
        </a:spcBef>
        <a:spcAft>
          <a:spcPts val="651"/>
        </a:spcAft>
        <a:buSzPct val="125000"/>
        <a:buFontTx/>
        <a:buBlip>
          <a:blip r:embed="rId43"/>
        </a:buBlip>
        <a:tabLst/>
        <a:defRPr sz="1800" b="0" kern="1200">
          <a:solidFill>
            <a:schemeClr val="tx1"/>
          </a:solidFill>
          <a:latin typeface="Montserrat" pitchFamily="2" charset="77"/>
          <a:ea typeface="+mn-ea"/>
          <a:cs typeface="+mn-cs"/>
        </a:defRPr>
      </a:lvl2pPr>
      <a:lvl3pPr marL="355591" indent="-266693" algn="l" defTabSz="914377" rtl="0" eaLnBrk="1" latinLnBrk="0" hangingPunct="1">
        <a:lnSpc>
          <a:spcPct val="100000"/>
        </a:lnSpc>
        <a:spcBef>
          <a:spcPts val="0"/>
        </a:spcBef>
        <a:spcAft>
          <a:spcPts val="651"/>
        </a:spcAft>
        <a:buSzPct val="120000"/>
        <a:buFontTx/>
        <a:buBlip>
          <a:blip r:embed="rId43"/>
        </a:buBlip>
        <a:tabLst/>
        <a:defRPr sz="1800" b="0" i="0" kern="1200">
          <a:solidFill>
            <a:schemeClr val="tx1"/>
          </a:solidFill>
          <a:latin typeface="Montserrat" pitchFamily="2" charset="77"/>
          <a:ea typeface="+mn-ea"/>
          <a:cs typeface="+mn-cs"/>
        </a:defRPr>
      </a:lvl3pPr>
      <a:lvl4pPr marL="355591" indent="-266693" algn="l" defTabSz="914377" rtl="0" eaLnBrk="1" latinLnBrk="0" hangingPunct="1">
        <a:lnSpc>
          <a:spcPct val="100000"/>
        </a:lnSpc>
        <a:spcBef>
          <a:spcPts val="0"/>
        </a:spcBef>
        <a:spcAft>
          <a:spcPts val="651"/>
        </a:spcAft>
        <a:buSzPct val="120000"/>
        <a:buFontTx/>
        <a:buBlip>
          <a:blip r:embed="rId43"/>
        </a:buBlip>
        <a:tabLst/>
        <a:defRPr sz="1800" b="0" kern="1200">
          <a:solidFill>
            <a:schemeClr val="tx1"/>
          </a:solidFill>
          <a:latin typeface="Montserrat" pitchFamily="2" charset="77"/>
          <a:ea typeface="+mn-ea"/>
          <a:cs typeface="+mn-cs"/>
        </a:defRPr>
      </a:lvl4pPr>
      <a:lvl5pPr marL="355591" indent="-266693" algn="l" defTabSz="914377" rtl="0" eaLnBrk="1" latinLnBrk="0" hangingPunct="1">
        <a:lnSpc>
          <a:spcPct val="100000"/>
        </a:lnSpc>
        <a:spcBef>
          <a:spcPts val="0"/>
        </a:spcBef>
        <a:spcAft>
          <a:spcPts val="651"/>
        </a:spcAft>
        <a:buSzPct val="125000"/>
        <a:buFontTx/>
        <a:buBlip>
          <a:blip r:embed="rId43"/>
        </a:buBlip>
        <a:tabLst/>
        <a:defRPr sz="1800" b="0" kern="1200">
          <a:solidFill>
            <a:schemeClr val="tx1"/>
          </a:solidFill>
          <a:latin typeface="Montserrat" pitchFamily="2" charset="77"/>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9">
          <p15:clr>
            <a:srgbClr val="F26B43"/>
          </p15:clr>
        </p15:guide>
        <p15:guide id="2" orient="horz" pos="4081">
          <p15:clr>
            <a:srgbClr val="F26B43"/>
          </p15:clr>
        </p15:guide>
        <p15:guide id="3" pos="237">
          <p15:clr>
            <a:srgbClr val="F26B43"/>
          </p15:clr>
        </p15:guide>
        <p15:guide id="4" pos="732">
          <p15:clr>
            <a:srgbClr val="F26B43"/>
          </p15:clr>
        </p15:guide>
        <p15:guide id="5" pos="851">
          <p15:clr>
            <a:srgbClr val="F26B43"/>
          </p15:clr>
        </p15:guide>
        <p15:guide id="6" pos="1345">
          <p15:clr>
            <a:srgbClr val="F26B43"/>
          </p15:clr>
        </p15:guide>
        <p15:guide id="7" pos="1460">
          <p15:clr>
            <a:srgbClr val="F26B43"/>
          </p15:clr>
        </p15:guide>
        <p15:guide id="8" pos="1955">
          <p15:clr>
            <a:srgbClr val="F26B43"/>
          </p15:clr>
        </p15:guide>
        <p15:guide id="9" pos="2069">
          <p15:clr>
            <a:srgbClr val="F26B43"/>
          </p15:clr>
        </p15:guide>
        <p15:guide id="10" pos="2564">
          <p15:clr>
            <a:srgbClr val="F26B43"/>
          </p15:clr>
        </p15:guide>
        <p15:guide id="11" pos="2683">
          <p15:clr>
            <a:srgbClr val="F26B43"/>
          </p15:clr>
        </p15:guide>
        <p15:guide id="12" pos="3173">
          <p15:clr>
            <a:srgbClr val="F26B43"/>
          </p15:clr>
        </p15:guide>
        <p15:guide id="13" pos="3288">
          <p15:clr>
            <a:srgbClr val="F26B43"/>
          </p15:clr>
        </p15:guide>
        <p15:guide id="14" pos="3783">
          <p15:clr>
            <a:srgbClr val="F26B43"/>
          </p15:clr>
        </p15:guide>
        <p15:guide id="15" pos="3897">
          <p15:clr>
            <a:srgbClr val="F26B43"/>
          </p15:clr>
        </p15:guide>
        <p15:guide id="16" pos="4392">
          <p15:clr>
            <a:srgbClr val="F26B43"/>
          </p15:clr>
        </p15:guide>
        <p15:guide id="17" pos="4507">
          <p15:clr>
            <a:srgbClr val="F26B43"/>
          </p15:clr>
        </p15:guide>
        <p15:guide id="18" pos="5001">
          <p15:clr>
            <a:srgbClr val="F26B43"/>
          </p15:clr>
        </p15:guide>
        <p15:guide id="19" pos="5115">
          <p15:clr>
            <a:srgbClr val="F26B43"/>
          </p15:clr>
        </p15:guide>
        <p15:guide id="20" pos="5611">
          <p15:clr>
            <a:srgbClr val="F26B43"/>
          </p15:clr>
        </p15:guide>
        <p15:guide id="21" pos="5725">
          <p15:clr>
            <a:srgbClr val="F26B43"/>
          </p15:clr>
        </p15:guide>
        <p15:guide id="22" pos="6220">
          <p15:clr>
            <a:srgbClr val="F26B43"/>
          </p15:clr>
        </p15:guide>
        <p15:guide id="23" pos="6335">
          <p15:clr>
            <a:srgbClr val="F26B43"/>
          </p15:clr>
        </p15:guide>
        <p15:guide id="24" pos="6829">
          <p15:clr>
            <a:srgbClr val="F26B43"/>
          </p15:clr>
        </p15:guide>
        <p15:guide id="25" pos="6943">
          <p15:clr>
            <a:srgbClr val="F26B43"/>
          </p15:clr>
        </p15:guide>
        <p15:guide id="26" pos="7439">
          <p15:clr>
            <a:srgbClr val="F26B43"/>
          </p15:clr>
        </p15:guide>
        <p15:guide id="27" pos="3840">
          <p15:clr>
            <a:srgbClr val="9FCC3B"/>
          </p15:clr>
        </p15:guide>
        <p15:guide id="28" orient="horz" pos="2160">
          <p15:clr>
            <a:srgbClr val="9FCC3B"/>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1FB68A7-A656-A348-AE42-02B5F30E1E55}"/>
              </a:ext>
            </a:extLst>
          </p:cNvPr>
          <p:cNvSpPr>
            <a:spLocks noGrp="1"/>
          </p:cNvSpPr>
          <p:nvPr>
            <p:ph type="title"/>
          </p:nvPr>
        </p:nvSpPr>
        <p:spPr>
          <a:xfrm>
            <a:off x="1212112" y="369218"/>
            <a:ext cx="10595713" cy="687615"/>
          </a:xfrm>
          <a:prstGeom prst="rect">
            <a:avLst/>
          </a:prstGeom>
        </p:spPr>
        <p:txBody>
          <a:bodyPr vert="horz" lIns="0" tIns="0" rIns="0" bIns="0" rtlCol="0" anchor="t" anchorCtr="0">
            <a:no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B623AAC1-38C0-EC41-AF66-7EC76ACCB83E}"/>
              </a:ext>
            </a:extLst>
          </p:cNvPr>
          <p:cNvSpPr>
            <a:spLocks noGrp="1"/>
          </p:cNvSpPr>
          <p:nvPr>
            <p:ph type="body" idx="1"/>
          </p:nvPr>
        </p:nvSpPr>
        <p:spPr>
          <a:xfrm>
            <a:off x="372210" y="1175414"/>
            <a:ext cx="11435615" cy="5303175"/>
          </a:xfrm>
          <a:prstGeom prst="rect">
            <a:avLst/>
          </a:prstGeom>
        </p:spPr>
        <p:txBody>
          <a:bodyPr vert="horz" lIns="0" tIns="0" rIns="0" bIns="0" rtlCol="0" anchor="t" anchorCtr="0">
            <a:noAutofit/>
          </a:bodyPr>
          <a:lstStyle/>
          <a:p>
            <a:pPr lvl="0"/>
            <a:r>
              <a:rPr lang="en-US"/>
              <a:t>Edit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98755" y="6584739"/>
            <a:ext cx="785483" cy="180000"/>
          </a:xfrm>
          <a:prstGeom prst="rect">
            <a:avLst/>
          </a:prstGeom>
        </p:spPr>
        <p:txBody>
          <a:bodyPr vert="horz" lIns="0" tIns="0" rIns="0" bIns="0" rtlCol="0" anchor="b" anchorCtr="0"/>
          <a:lstStyle>
            <a:lvl1pPr algn="r">
              <a:defRPr sz="1000" b="1" i="0">
                <a:solidFill>
                  <a:schemeClr val="bg1">
                    <a:lumMod val="50000"/>
                  </a:schemeClr>
                </a:solidFill>
                <a:latin typeface="Montserrat" pitchFamily="2" charset="77"/>
              </a:defRPr>
            </a:lvl1pPr>
          </a:lstStyle>
          <a:p>
            <a:fld id="{EF892D59-8F09-EF4B-AD6D-DA609442F868}" type="slidenum">
              <a:rPr lang="en-GB" smtClean="0"/>
              <a:pPr/>
              <a:t>‹#›</a:t>
            </a:fld>
            <a:endParaRPr lang="en-GB"/>
          </a:p>
        </p:txBody>
      </p:sp>
      <p:pic>
        <p:nvPicPr>
          <p:cNvPr id="6" name="Graphic 31">
            <a:extLst>
              <a:ext uri="{FF2B5EF4-FFF2-40B4-BE49-F238E27FC236}">
                <a16:creationId xmlns:a16="http://schemas.microsoft.com/office/drawing/2014/main" id="{AF93FCE7-DBB4-9F4D-BD6A-3D02A5FEEA26}"/>
              </a:ext>
            </a:extLst>
          </p:cNvPr>
          <p:cNvPicPr>
            <a:picLocks noChangeAspect="1"/>
          </p:cNvPicPr>
          <p:nvPr userDrawn="1"/>
        </p:nvPicPr>
        <p:blipFill>
          <a:blip r:embed="rId11">
            <a:extLst>
              <a:ext uri="{96DAC541-7B7A-43D3-8B79-37D633B846F1}">
                <asvg:svgBlip xmlns:asvg="http://schemas.microsoft.com/office/drawing/2016/SVG/main" r:embed="rId12"/>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857744936"/>
      </p:ext>
    </p:extLst>
  </p:cSld>
  <p:clrMap bg1="lt1" tx1="dk1" bg2="lt2" tx2="dk2" accent1="accent1" accent2="accent2" accent3="accent3" accent4="accent4" accent5="accent5" accent6="accent6" hlink="hlink" folHlink="folHlink"/>
  <p:sldLayoutIdLst>
    <p:sldLayoutId id="2147484204" r:id="rId1"/>
    <p:sldLayoutId id="2147484205" r:id="rId2"/>
    <p:sldLayoutId id="2147484206" r:id="rId3"/>
    <p:sldLayoutId id="2147484207" r:id="rId4"/>
    <p:sldLayoutId id="2147484208" r:id="rId5"/>
    <p:sldLayoutId id="2147484209" r:id="rId6"/>
    <p:sldLayoutId id="2147484210" r:id="rId7"/>
    <p:sldLayoutId id="2147484216" r:id="rId8"/>
    <p:sldLayoutId id="2147484217" r:id="rId9"/>
  </p:sldLayoutIdLst>
  <p:hf hdr="0" dt="0"/>
  <p:txStyles>
    <p:titleStyle>
      <a:lvl1pPr algn="l" defTabSz="914377" rtl="0" eaLnBrk="1" latinLnBrk="0" hangingPunct="1">
        <a:lnSpc>
          <a:spcPct val="100000"/>
        </a:lnSpc>
        <a:spcBef>
          <a:spcPct val="0"/>
        </a:spcBef>
        <a:buNone/>
        <a:defRPr sz="4000" b="0" i="0" kern="1200" cap="none" baseline="0">
          <a:solidFill>
            <a:schemeClr val="tx1"/>
          </a:solidFill>
          <a:latin typeface="Krana Fat B" panose="00000B00000000000000" pitchFamily="50" charset="0"/>
          <a:ea typeface="+mj-ea"/>
          <a:cs typeface="+mj-cs"/>
        </a:defRPr>
      </a:lvl1pPr>
    </p:titleStyle>
    <p:bodyStyle>
      <a:lvl1pPr marL="0" indent="0" algn="l" defTabSz="914377" rtl="0" eaLnBrk="1" latinLnBrk="0" hangingPunct="1">
        <a:lnSpc>
          <a:spcPct val="100000"/>
        </a:lnSpc>
        <a:spcBef>
          <a:spcPts val="0"/>
        </a:spcBef>
        <a:spcAft>
          <a:spcPts val="651"/>
        </a:spcAft>
        <a:buSzPct val="115000"/>
        <a:buFontTx/>
        <a:buNone/>
        <a:defRPr sz="1800" b="0" i="0" kern="1200">
          <a:solidFill>
            <a:schemeClr val="tx1"/>
          </a:solidFill>
          <a:latin typeface="Montserrat" pitchFamily="2" charset="77"/>
          <a:ea typeface="+mn-ea"/>
          <a:cs typeface="+mn-cs"/>
        </a:defRPr>
      </a:lvl1pPr>
      <a:lvl2pPr marL="355591" indent="-266693" algn="l" defTabSz="914377" rtl="0" eaLnBrk="1" latinLnBrk="0" hangingPunct="1">
        <a:lnSpc>
          <a:spcPct val="100000"/>
        </a:lnSpc>
        <a:spcBef>
          <a:spcPts val="0"/>
        </a:spcBef>
        <a:spcAft>
          <a:spcPts val="651"/>
        </a:spcAft>
        <a:buSzPct val="125000"/>
        <a:buFontTx/>
        <a:buBlip>
          <a:blip r:embed="rId13"/>
        </a:buBlip>
        <a:tabLst/>
        <a:defRPr sz="1800" b="0" kern="1200">
          <a:solidFill>
            <a:schemeClr val="tx1"/>
          </a:solidFill>
          <a:latin typeface="Montserrat" pitchFamily="2" charset="77"/>
          <a:ea typeface="+mn-ea"/>
          <a:cs typeface="+mn-cs"/>
        </a:defRPr>
      </a:lvl2pPr>
      <a:lvl3pPr marL="355591" indent="-266693" algn="l" defTabSz="914377" rtl="0" eaLnBrk="1" latinLnBrk="0" hangingPunct="1">
        <a:lnSpc>
          <a:spcPct val="100000"/>
        </a:lnSpc>
        <a:spcBef>
          <a:spcPts val="0"/>
        </a:spcBef>
        <a:spcAft>
          <a:spcPts val="651"/>
        </a:spcAft>
        <a:buSzPct val="120000"/>
        <a:buFontTx/>
        <a:buBlip>
          <a:blip r:embed="rId13"/>
        </a:buBlip>
        <a:tabLst/>
        <a:defRPr sz="1800" b="0" i="0" kern="1200">
          <a:solidFill>
            <a:schemeClr val="tx1"/>
          </a:solidFill>
          <a:latin typeface="Montserrat" pitchFamily="2" charset="77"/>
          <a:ea typeface="+mn-ea"/>
          <a:cs typeface="+mn-cs"/>
        </a:defRPr>
      </a:lvl3pPr>
      <a:lvl4pPr marL="355591" indent="-266693" algn="l" defTabSz="914377" rtl="0" eaLnBrk="1" latinLnBrk="0" hangingPunct="1">
        <a:lnSpc>
          <a:spcPct val="100000"/>
        </a:lnSpc>
        <a:spcBef>
          <a:spcPts val="0"/>
        </a:spcBef>
        <a:spcAft>
          <a:spcPts val="651"/>
        </a:spcAft>
        <a:buSzPct val="120000"/>
        <a:buFontTx/>
        <a:buBlip>
          <a:blip r:embed="rId13"/>
        </a:buBlip>
        <a:tabLst/>
        <a:defRPr sz="1800" b="0" kern="1200">
          <a:solidFill>
            <a:schemeClr val="tx1"/>
          </a:solidFill>
          <a:latin typeface="Montserrat" pitchFamily="2" charset="77"/>
          <a:ea typeface="+mn-ea"/>
          <a:cs typeface="+mn-cs"/>
        </a:defRPr>
      </a:lvl4pPr>
      <a:lvl5pPr marL="355591" indent="-266693" algn="l" defTabSz="914377" rtl="0" eaLnBrk="1" latinLnBrk="0" hangingPunct="1">
        <a:lnSpc>
          <a:spcPct val="100000"/>
        </a:lnSpc>
        <a:spcBef>
          <a:spcPts val="0"/>
        </a:spcBef>
        <a:spcAft>
          <a:spcPts val="651"/>
        </a:spcAft>
        <a:buSzPct val="125000"/>
        <a:buFontTx/>
        <a:buBlip>
          <a:blip r:embed="rId13"/>
        </a:buBlip>
        <a:tabLst/>
        <a:defRPr sz="1800" b="0" kern="1200">
          <a:solidFill>
            <a:schemeClr val="tx1"/>
          </a:solidFill>
          <a:latin typeface="Montserrat" pitchFamily="2" charset="77"/>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9">
          <p15:clr>
            <a:srgbClr val="F26B43"/>
          </p15:clr>
        </p15:guide>
        <p15:guide id="2" orient="horz" pos="4081">
          <p15:clr>
            <a:srgbClr val="F26B43"/>
          </p15:clr>
        </p15:guide>
        <p15:guide id="3" pos="237">
          <p15:clr>
            <a:srgbClr val="F26B43"/>
          </p15:clr>
        </p15:guide>
        <p15:guide id="4" pos="732">
          <p15:clr>
            <a:srgbClr val="F26B43"/>
          </p15:clr>
        </p15:guide>
        <p15:guide id="5" pos="851">
          <p15:clr>
            <a:srgbClr val="F26B43"/>
          </p15:clr>
        </p15:guide>
        <p15:guide id="6" pos="1345">
          <p15:clr>
            <a:srgbClr val="F26B43"/>
          </p15:clr>
        </p15:guide>
        <p15:guide id="7" pos="1460">
          <p15:clr>
            <a:srgbClr val="F26B43"/>
          </p15:clr>
        </p15:guide>
        <p15:guide id="8" pos="1955">
          <p15:clr>
            <a:srgbClr val="F26B43"/>
          </p15:clr>
        </p15:guide>
        <p15:guide id="9" pos="2069">
          <p15:clr>
            <a:srgbClr val="F26B43"/>
          </p15:clr>
        </p15:guide>
        <p15:guide id="10" pos="2564">
          <p15:clr>
            <a:srgbClr val="F26B43"/>
          </p15:clr>
        </p15:guide>
        <p15:guide id="11" pos="2683">
          <p15:clr>
            <a:srgbClr val="F26B43"/>
          </p15:clr>
        </p15:guide>
        <p15:guide id="12" pos="3173">
          <p15:clr>
            <a:srgbClr val="F26B43"/>
          </p15:clr>
        </p15:guide>
        <p15:guide id="13" pos="3288">
          <p15:clr>
            <a:srgbClr val="F26B43"/>
          </p15:clr>
        </p15:guide>
        <p15:guide id="14" pos="3783">
          <p15:clr>
            <a:srgbClr val="F26B43"/>
          </p15:clr>
        </p15:guide>
        <p15:guide id="15" pos="3897">
          <p15:clr>
            <a:srgbClr val="F26B43"/>
          </p15:clr>
        </p15:guide>
        <p15:guide id="16" pos="4392">
          <p15:clr>
            <a:srgbClr val="F26B43"/>
          </p15:clr>
        </p15:guide>
        <p15:guide id="17" pos="4507">
          <p15:clr>
            <a:srgbClr val="F26B43"/>
          </p15:clr>
        </p15:guide>
        <p15:guide id="18" pos="5001">
          <p15:clr>
            <a:srgbClr val="F26B43"/>
          </p15:clr>
        </p15:guide>
        <p15:guide id="19" pos="5115">
          <p15:clr>
            <a:srgbClr val="F26B43"/>
          </p15:clr>
        </p15:guide>
        <p15:guide id="20" pos="5611">
          <p15:clr>
            <a:srgbClr val="F26B43"/>
          </p15:clr>
        </p15:guide>
        <p15:guide id="21" pos="5725">
          <p15:clr>
            <a:srgbClr val="F26B43"/>
          </p15:clr>
        </p15:guide>
        <p15:guide id="22" pos="6220">
          <p15:clr>
            <a:srgbClr val="F26B43"/>
          </p15:clr>
        </p15:guide>
        <p15:guide id="23" pos="6335">
          <p15:clr>
            <a:srgbClr val="F26B43"/>
          </p15:clr>
        </p15:guide>
        <p15:guide id="24" pos="6829">
          <p15:clr>
            <a:srgbClr val="F26B43"/>
          </p15:clr>
        </p15:guide>
        <p15:guide id="25" pos="6943">
          <p15:clr>
            <a:srgbClr val="F26B43"/>
          </p15:clr>
        </p15:guide>
        <p15:guide id="26" pos="7439">
          <p15:clr>
            <a:srgbClr val="F26B43"/>
          </p15:clr>
        </p15:guide>
        <p15:guide id="27" pos="3840">
          <p15:clr>
            <a:srgbClr val="9FCC3B"/>
          </p15:clr>
        </p15:guide>
        <p15:guide id="28" orient="horz" pos="2160">
          <p15:clr>
            <a:srgbClr val="9FCC3B"/>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85.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8.xml"/></Relationships>
</file>

<file path=ppt/slides/_rels/slide1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5.xml"/><Relationship Id="rId1" Type="http://schemas.openxmlformats.org/officeDocument/2006/relationships/slideLayout" Target="../slideLayouts/slideLayout10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2.xml"/></Relationships>
</file>

<file path=ppt/slides/_rels/slide3.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97.xml"/></Relationships>
</file>

<file path=ppt/slides/_rels/slide4.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97.xml"/></Relationships>
</file>

<file path=ppt/slides/_rels/slide5.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97.xml"/></Relationships>
</file>

<file path=ppt/slides/_rels/slide6.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9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pPr algn="ctr" defTabSz="762000"/>
            <a:endParaRPr lang="en-GB" sz="3600" b="1" baseline="30000">
              <a:cs typeface="Arial" charset="0"/>
            </a:endParaRPr>
          </a:p>
          <a:p>
            <a:endParaRPr lang="en-GB" sz="3200"/>
          </a:p>
          <a:p>
            <a:endParaRPr lang="en-GB" sz="1400"/>
          </a:p>
        </p:txBody>
      </p:sp>
      <p:sp>
        <p:nvSpPr>
          <p:cNvPr id="3" name="Title 2"/>
          <p:cNvSpPr>
            <a:spLocks noGrp="1"/>
          </p:cNvSpPr>
          <p:nvPr>
            <p:ph type="ctrTitle"/>
          </p:nvPr>
        </p:nvSpPr>
        <p:spPr/>
        <p:txBody>
          <a:bodyPr/>
          <a:lstStyle/>
          <a:p>
            <a:r>
              <a:rPr lang="en" dirty="0"/>
              <a:t>branching</a:t>
            </a:r>
            <a:endParaRPr lang="en-GB" dirty="0">
              <a:latin typeface="+mj-lt"/>
            </a:endParaRPr>
          </a:p>
        </p:txBody>
      </p:sp>
      <p:sp>
        <p:nvSpPr>
          <p:cNvPr id="5" name="Content Placeholder 2"/>
          <p:cNvSpPr txBox="1">
            <a:spLocks/>
          </p:cNvSpPr>
          <p:nvPr/>
        </p:nvSpPr>
        <p:spPr>
          <a:xfrm>
            <a:off x="385299" y="5768975"/>
            <a:ext cx="5627171" cy="705846"/>
          </a:xfrm>
          <a:prstGeom prst="rect">
            <a:avLst/>
          </a:prstGeom>
        </p:spPr>
        <p:txBody>
          <a:bodyPr/>
          <a:lstStyle>
            <a:lvl1pPr marL="0" indent="0" algn="l" defTabSz="914400" rtl="0" eaLnBrk="1" latinLnBrk="0" hangingPunct="1">
              <a:lnSpc>
                <a:spcPct val="100000"/>
              </a:lnSpc>
              <a:spcBef>
                <a:spcPts val="0"/>
              </a:spcBef>
              <a:spcAft>
                <a:spcPts val="650"/>
              </a:spcAft>
              <a:buSzPct val="115000"/>
              <a:buFontTx/>
              <a:buNone/>
              <a:defRPr sz="1800" b="0" i="0" kern="1200">
                <a:solidFill>
                  <a:schemeClr val="tx1"/>
                </a:solidFill>
                <a:latin typeface="Montserrat" pitchFamily="2" charset="77"/>
                <a:ea typeface="+mn-ea"/>
                <a:cs typeface="+mn-cs"/>
              </a:defRPr>
            </a:lvl1pPr>
            <a:lvl2pPr marL="355600" indent="-266700" algn="l" defTabSz="914400" rtl="0" eaLnBrk="1" latinLnBrk="0" hangingPunct="1">
              <a:lnSpc>
                <a:spcPct val="100000"/>
              </a:lnSpc>
              <a:spcBef>
                <a:spcPts val="0"/>
              </a:spcBef>
              <a:spcAft>
                <a:spcPts val="650"/>
              </a:spcAft>
              <a:buSzPct val="125000"/>
              <a:buFontTx/>
              <a:buBlip>
                <a:blip r:embed="rId3"/>
              </a:buBlip>
              <a:tabLst/>
              <a:defRPr sz="1800" b="0" kern="1200">
                <a:solidFill>
                  <a:schemeClr val="tx1"/>
                </a:solidFill>
                <a:latin typeface="Montserrat" pitchFamily="2" charset="77"/>
                <a:ea typeface="+mn-ea"/>
                <a:cs typeface="+mn-cs"/>
              </a:defRPr>
            </a:lvl2pPr>
            <a:lvl3pPr marL="355600" indent="-266700" algn="l" defTabSz="914400" rtl="0" eaLnBrk="1" latinLnBrk="0" hangingPunct="1">
              <a:lnSpc>
                <a:spcPct val="100000"/>
              </a:lnSpc>
              <a:spcBef>
                <a:spcPts val="0"/>
              </a:spcBef>
              <a:spcAft>
                <a:spcPts val="650"/>
              </a:spcAft>
              <a:buSzPct val="120000"/>
              <a:buFontTx/>
              <a:buBlip>
                <a:blip r:embed="rId3"/>
              </a:buBlip>
              <a:tabLst/>
              <a:defRPr sz="1800" b="0" i="0" kern="1200">
                <a:solidFill>
                  <a:schemeClr val="tx1"/>
                </a:solidFill>
                <a:latin typeface="Montserrat" pitchFamily="2" charset="77"/>
                <a:ea typeface="+mn-ea"/>
                <a:cs typeface="+mn-cs"/>
              </a:defRPr>
            </a:lvl3pPr>
            <a:lvl4pPr marL="355600" indent="-266700" algn="l" defTabSz="914400" rtl="0" eaLnBrk="1" latinLnBrk="0" hangingPunct="1">
              <a:lnSpc>
                <a:spcPct val="100000"/>
              </a:lnSpc>
              <a:spcBef>
                <a:spcPts val="0"/>
              </a:spcBef>
              <a:spcAft>
                <a:spcPts val="650"/>
              </a:spcAft>
              <a:buSzPct val="120000"/>
              <a:buFontTx/>
              <a:buBlip>
                <a:blip r:embed="rId3"/>
              </a:buBlip>
              <a:tabLst/>
              <a:defRPr sz="1800" b="0" kern="1200">
                <a:solidFill>
                  <a:schemeClr val="tx1"/>
                </a:solidFill>
                <a:latin typeface="Montserrat" pitchFamily="2" charset="77"/>
                <a:ea typeface="+mn-ea"/>
                <a:cs typeface="+mn-cs"/>
              </a:defRPr>
            </a:lvl4pPr>
            <a:lvl5pPr marL="355600" indent="-266700" algn="l" defTabSz="914400" rtl="0" eaLnBrk="1" latinLnBrk="0" hangingPunct="1">
              <a:lnSpc>
                <a:spcPct val="100000"/>
              </a:lnSpc>
              <a:spcBef>
                <a:spcPts val="0"/>
              </a:spcBef>
              <a:spcAft>
                <a:spcPts val="650"/>
              </a:spcAft>
              <a:buSzPct val="125000"/>
              <a:buFontTx/>
              <a:buBlip>
                <a:blip r:embed="rId3"/>
              </a:buBlip>
              <a:tabLst/>
              <a:defRPr sz="1800" b="0" kern="1200">
                <a:solidFill>
                  <a:schemeClr val="tx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sz="1400"/>
          </a:p>
        </p:txBody>
      </p:sp>
    </p:spTree>
    <p:extLst>
      <p:ext uri="{BB962C8B-B14F-4D97-AF65-F5344CB8AC3E}">
        <p14:creationId xmlns:p14="http://schemas.microsoft.com/office/powerpoint/2010/main" val="11126002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AAF02E37-03DE-714A-B93D-34F9AE64C22B}"/>
              </a:ext>
            </a:extLst>
          </p:cNvPr>
          <p:cNvSpPr>
            <a:spLocks noGrp="1"/>
          </p:cNvSpPr>
          <p:nvPr>
            <p:ph type="body" sz="quarter" idx="10"/>
          </p:nvPr>
        </p:nvSpPr>
        <p:spPr/>
        <p:txBody>
          <a:bodyPr/>
          <a:lstStyle/>
          <a:p>
            <a:r>
              <a:rPr lang="en" dirty="0">
                <a:latin typeface="+mj-lt"/>
              </a:rPr>
              <a:t>reverting</a:t>
            </a:r>
            <a:endParaRPr lang="en-US" dirty="0">
              <a:latin typeface="+mj-lt"/>
            </a:endParaRPr>
          </a:p>
        </p:txBody>
      </p:sp>
      <p:sp>
        <p:nvSpPr>
          <p:cNvPr id="3" name="Slide Number Placeholder 2">
            <a:extLst>
              <a:ext uri="{FF2B5EF4-FFF2-40B4-BE49-F238E27FC236}">
                <a16:creationId xmlns:a16="http://schemas.microsoft.com/office/drawing/2014/main" id="{5BB999F5-B4DA-B945-9729-AF75695806C2}"/>
              </a:ext>
            </a:extLst>
          </p:cNvPr>
          <p:cNvSpPr>
            <a:spLocks noGrp="1"/>
          </p:cNvSpPr>
          <p:nvPr>
            <p:ph type="sldNum" sz="quarter" idx="4"/>
          </p:nvPr>
        </p:nvSpPr>
        <p:spPr/>
        <p:txBody>
          <a:bodyPr/>
          <a:lstStyle/>
          <a:p>
            <a:fld id="{EF892D59-8F09-EF4B-AD6D-DA609442F868}" type="slidenum">
              <a:rPr lang="en-GB" smtClean="0"/>
              <a:pPr/>
              <a:t>10</a:t>
            </a:fld>
            <a:endParaRPr lang="en-GB"/>
          </a:p>
        </p:txBody>
      </p:sp>
      <p:sp>
        <p:nvSpPr>
          <p:cNvPr id="9" name="Text Placeholder 8">
            <a:extLst>
              <a:ext uri="{FF2B5EF4-FFF2-40B4-BE49-F238E27FC236}">
                <a16:creationId xmlns:a16="http://schemas.microsoft.com/office/drawing/2014/main" id="{28BFD558-7C1A-3A4A-8CE5-9F2C19E807EE}"/>
              </a:ext>
            </a:extLst>
          </p:cNvPr>
          <p:cNvSpPr>
            <a:spLocks noGrp="1"/>
          </p:cNvSpPr>
          <p:nvPr>
            <p:ph type="body" sz="quarter" idx="15"/>
          </p:nvPr>
        </p:nvSpPr>
        <p:spPr/>
        <p:txBody>
          <a:bodyPr/>
          <a:lstStyle/>
          <a:p>
            <a:pPr lvl="0">
              <a:spcAft>
                <a:spcPts val="0"/>
              </a:spcAft>
            </a:pPr>
            <a:r>
              <a:rPr lang="en-GB" dirty="0">
                <a:solidFill>
                  <a:srgbClr val="212529"/>
                </a:solidFill>
                <a:latin typeface="Montserrat"/>
                <a:ea typeface="Montserrat"/>
                <a:cs typeface="Montserrat"/>
                <a:sym typeface="Montserrat"/>
              </a:rPr>
              <a:t>Reverting in Git is a forward-moving way of undoing changes on a repository.</a:t>
            </a:r>
          </a:p>
          <a:p>
            <a:pPr lvl="0">
              <a:spcAft>
                <a:spcPts val="0"/>
              </a:spcAft>
            </a:pPr>
            <a:endParaRPr lang="en-GB" dirty="0">
              <a:solidFill>
                <a:srgbClr val="212529"/>
              </a:solidFill>
              <a:latin typeface="Montserrat"/>
              <a:ea typeface="Montserrat"/>
              <a:cs typeface="Montserrat"/>
              <a:sym typeface="Montserrat"/>
            </a:endParaRPr>
          </a:p>
          <a:p>
            <a:pPr lvl="0">
              <a:spcAft>
                <a:spcPts val="0"/>
              </a:spcAft>
            </a:pPr>
            <a:endParaRPr lang="en-GB" sz="2000" b="1" dirty="0">
              <a:solidFill>
                <a:srgbClr val="212529"/>
              </a:solidFill>
              <a:latin typeface="Montserrat"/>
              <a:ea typeface="Montserrat"/>
              <a:cs typeface="Montserrat"/>
              <a:sym typeface="Montserrat"/>
            </a:endParaRPr>
          </a:p>
          <a:p>
            <a:pPr lvl="0">
              <a:spcAft>
                <a:spcPts val="0"/>
              </a:spcAft>
            </a:pPr>
            <a:r>
              <a:rPr lang="en-GB" sz="2000" b="1" dirty="0">
                <a:solidFill>
                  <a:schemeClr val="dk1"/>
                </a:solidFill>
                <a:latin typeface="Montserrat"/>
                <a:ea typeface="Montserrat"/>
                <a:cs typeface="Montserrat"/>
                <a:sym typeface="Montserrat"/>
              </a:rPr>
              <a:t>Reviewing the history of a repository</a:t>
            </a:r>
            <a:endParaRPr lang="en-GB" sz="2000" dirty="0">
              <a:solidFill>
                <a:srgbClr val="212529"/>
              </a:solidFill>
              <a:latin typeface="Montserrat"/>
              <a:ea typeface="Montserrat"/>
              <a:cs typeface="Montserrat"/>
              <a:sym typeface="Montserrat"/>
            </a:endParaRPr>
          </a:p>
          <a:p>
            <a:pPr marL="596900" lvl="1" indent="0">
              <a:spcAft>
                <a:spcPts val="0"/>
              </a:spcAft>
              <a:buNone/>
            </a:pPr>
            <a:endParaRPr lang="en-GB" dirty="0"/>
          </a:p>
        </p:txBody>
      </p:sp>
      <p:graphicFrame>
        <p:nvGraphicFramePr>
          <p:cNvPr id="5" name="Google Shape;116;p22">
            <a:extLst>
              <a:ext uri="{FF2B5EF4-FFF2-40B4-BE49-F238E27FC236}">
                <a16:creationId xmlns:a16="http://schemas.microsoft.com/office/drawing/2014/main" id="{B44EEA08-FDB5-764D-B843-91D3847244F5}"/>
              </a:ext>
            </a:extLst>
          </p:cNvPr>
          <p:cNvGraphicFramePr/>
          <p:nvPr>
            <p:extLst>
              <p:ext uri="{D42A27DB-BD31-4B8C-83A1-F6EECF244321}">
                <p14:modId xmlns:p14="http://schemas.microsoft.com/office/powerpoint/2010/main" val="4172099866"/>
              </p:ext>
            </p:extLst>
          </p:nvPr>
        </p:nvGraphicFramePr>
        <p:xfrm>
          <a:off x="5429255" y="3281440"/>
          <a:ext cx="5943600" cy="2463800"/>
        </p:xfrm>
        <a:graphic>
          <a:graphicData uri="http://schemas.openxmlformats.org/drawingml/2006/table">
            <a:tbl>
              <a:tblPr>
                <a:noFill/>
              </a:tblPr>
              <a:tblGrid>
                <a:gridCol w="2705100">
                  <a:extLst>
                    <a:ext uri="{9D8B030D-6E8A-4147-A177-3AD203B41FA5}">
                      <a16:colId xmlns:a16="http://schemas.microsoft.com/office/drawing/2014/main" val="20000"/>
                    </a:ext>
                  </a:extLst>
                </a:gridCol>
                <a:gridCol w="3238500">
                  <a:extLst>
                    <a:ext uri="{9D8B030D-6E8A-4147-A177-3AD203B41FA5}">
                      <a16:colId xmlns:a16="http://schemas.microsoft.com/office/drawing/2014/main" val="20001"/>
                    </a:ext>
                  </a:extLst>
                </a:gridCol>
              </a:tblGrid>
              <a:tr h="295275">
                <a:tc>
                  <a:txBody>
                    <a:bodyPr/>
                    <a:lstStyle/>
                    <a:p>
                      <a:pPr marL="0" lvl="0" indent="0" algn="l" rtl="0">
                        <a:spcBef>
                          <a:spcPts val="0"/>
                        </a:spcBef>
                        <a:spcAft>
                          <a:spcPts val="0"/>
                        </a:spcAft>
                        <a:buNone/>
                      </a:pPr>
                      <a:r>
                        <a:rPr lang="en-GB" sz="1200" b="1">
                          <a:latin typeface="Montserrat"/>
                          <a:ea typeface="Montserrat"/>
                          <a:cs typeface="Montserrat"/>
                          <a:sym typeface="Montserrat"/>
                        </a:rPr>
                        <a:t>Command</a:t>
                      </a:r>
                      <a:endParaRPr sz="1200" b="1">
                        <a:latin typeface="Montserrat"/>
                        <a:ea typeface="Montserrat"/>
                        <a:cs typeface="Montserrat"/>
                        <a:sym typeface="Montserrat"/>
                      </a:endParaRPr>
                    </a:p>
                  </a:txBody>
                  <a:tcPr marL="63500" marR="63500" marT="63500" marB="63500">
                    <a:solidFill>
                      <a:srgbClr val="D9D9D9"/>
                    </a:solidFill>
                  </a:tcPr>
                </a:tc>
                <a:tc>
                  <a:txBody>
                    <a:bodyPr/>
                    <a:lstStyle/>
                    <a:p>
                      <a:pPr marL="0" lvl="0" indent="0" algn="l" rtl="0">
                        <a:spcBef>
                          <a:spcPts val="0"/>
                        </a:spcBef>
                        <a:spcAft>
                          <a:spcPts val="0"/>
                        </a:spcAft>
                        <a:buNone/>
                      </a:pPr>
                      <a:r>
                        <a:rPr lang="en-GB" sz="1200" b="1">
                          <a:latin typeface="Montserrat"/>
                          <a:ea typeface="Montserrat"/>
                          <a:cs typeface="Montserrat"/>
                          <a:sym typeface="Montserrat"/>
                        </a:rPr>
                        <a:t>Function</a:t>
                      </a:r>
                      <a:endParaRPr sz="1200" b="1">
                        <a:latin typeface="Montserrat"/>
                        <a:ea typeface="Montserrat"/>
                        <a:cs typeface="Montserrat"/>
                        <a:sym typeface="Montserrat"/>
                      </a:endParaRPr>
                    </a:p>
                  </a:txBody>
                  <a:tcPr marL="63500" marR="63500" marT="63500" marB="63500">
                    <a:solidFill>
                      <a:srgbClr val="D9D9D9"/>
                    </a:solidFill>
                  </a:tcPr>
                </a:tc>
                <a:extLst>
                  <a:ext uri="{0D108BD9-81ED-4DB2-BD59-A6C34878D82A}">
                    <a16:rowId xmlns:a16="http://schemas.microsoft.com/office/drawing/2014/main" val="10000"/>
                  </a:ext>
                </a:extLst>
              </a:tr>
              <a:tr h="0">
                <a:tc>
                  <a:txBody>
                    <a:bodyPr/>
                    <a:lstStyle/>
                    <a:p>
                      <a:pPr marL="0" lvl="0" indent="0" algn="l" rtl="0">
                        <a:spcBef>
                          <a:spcPts val="0"/>
                        </a:spcBef>
                        <a:spcAft>
                          <a:spcPts val="0"/>
                        </a:spcAft>
                        <a:buNone/>
                      </a:pPr>
                      <a:r>
                        <a:rPr lang="en-GB" sz="1400" b="0" i="0" dirty="0">
                          <a:latin typeface="Consolas" panose="020B0609020204030204" pitchFamily="49" charset="0"/>
                          <a:ea typeface="Fira Mono" panose="020B0509050000020004" pitchFamily="49" charset="0"/>
                          <a:cs typeface="Source Code Pro"/>
                          <a:sym typeface="Source Code Pro"/>
                        </a:rPr>
                        <a:t>git </a:t>
                      </a:r>
                      <a:r>
                        <a:rPr lang="en-GB" sz="1400" b="1" i="0" dirty="0">
                          <a:latin typeface="Consolas" panose="020B0609020204030204" pitchFamily="49" charset="0"/>
                          <a:ea typeface="Fira Mono" panose="020B0509050000020004" pitchFamily="49" charset="0"/>
                          <a:cs typeface="Source Code Pro"/>
                          <a:sym typeface="Source Code Pro"/>
                        </a:rPr>
                        <a:t>log</a:t>
                      </a:r>
                      <a:endParaRPr sz="1400" b="1" i="0" dirty="0">
                        <a:latin typeface="Consolas" panose="020B0609020204030204" pitchFamily="49" charset="0"/>
                        <a:ea typeface="Fira Mono" panose="020B0509050000020004" pitchFamily="49" charset="0"/>
                        <a:cs typeface="Source Code Pro"/>
                        <a:sym typeface="Source Code Pro"/>
                      </a:endParaRPr>
                    </a:p>
                  </a:txBody>
                  <a:tcPr marL="63500" marR="63500" marT="63500" marB="63500"/>
                </a:tc>
                <a:tc>
                  <a:txBody>
                    <a:bodyPr/>
                    <a:lstStyle/>
                    <a:p>
                      <a:pPr marL="0" lvl="0" indent="0" algn="l" rtl="0">
                        <a:spcBef>
                          <a:spcPts val="0"/>
                        </a:spcBef>
                        <a:spcAft>
                          <a:spcPts val="0"/>
                        </a:spcAft>
                        <a:buNone/>
                      </a:pPr>
                      <a:r>
                        <a:rPr lang="en-GB" sz="1200" dirty="0">
                          <a:latin typeface="Montserrat"/>
                          <a:ea typeface="Montserrat"/>
                          <a:cs typeface="Montserrat"/>
                          <a:sym typeface="Montserrat"/>
                        </a:rPr>
                        <a:t>Shows the commit history of the current branch</a:t>
                      </a:r>
                      <a:endParaRPr sz="1200" dirty="0">
                        <a:latin typeface="Montserrat"/>
                        <a:ea typeface="Montserrat"/>
                        <a:cs typeface="Montserrat"/>
                        <a:sym typeface="Montserrat"/>
                      </a:endParaRPr>
                    </a:p>
                  </a:txBody>
                  <a:tcPr marL="63500" marR="63500" marT="63500" marB="63500"/>
                </a:tc>
                <a:extLst>
                  <a:ext uri="{0D108BD9-81ED-4DB2-BD59-A6C34878D82A}">
                    <a16:rowId xmlns:a16="http://schemas.microsoft.com/office/drawing/2014/main" val="10001"/>
                  </a:ext>
                </a:extLst>
              </a:tr>
              <a:tr h="0">
                <a:tc>
                  <a:txBody>
                    <a:bodyPr/>
                    <a:lstStyle/>
                    <a:p>
                      <a:pPr marL="0" lvl="0" indent="0" algn="l" rtl="0">
                        <a:spcBef>
                          <a:spcPts val="0"/>
                        </a:spcBef>
                        <a:spcAft>
                          <a:spcPts val="0"/>
                        </a:spcAft>
                        <a:buNone/>
                      </a:pPr>
                      <a:r>
                        <a:rPr lang="en-GB" sz="1400" b="0" i="0" dirty="0">
                          <a:latin typeface="Consolas" panose="020B0609020204030204" pitchFamily="49" charset="0"/>
                          <a:ea typeface="Fira Mono" panose="020B0509050000020004" pitchFamily="49" charset="0"/>
                          <a:cs typeface="Source Code Pro"/>
                          <a:sym typeface="Source Code Pro"/>
                        </a:rPr>
                        <a:t>git </a:t>
                      </a:r>
                      <a:r>
                        <a:rPr lang="en-GB" sz="1400" b="1" i="0" dirty="0">
                          <a:latin typeface="Consolas" panose="020B0609020204030204" pitchFamily="49" charset="0"/>
                          <a:ea typeface="Fira Mono" panose="020B0509050000020004" pitchFamily="49" charset="0"/>
                          <a:cs typeface="Source Code Pro"/>
                          <a:sym typeface="Source Code Pro"/>
                        </a:rPr>
                        <a:t>log</a:t>
                      </a:r>
                      <a:r>
                        <a:rPr lang="en-GB" sz="1400" b="0" i="0" dirty="0">
                          <a:latin typeface="Consolas" panose="020B0609020204030204" pitchFamily="49" charset="0"/>
                          <a:ea typeface="Fira Mono" panose="020B0509050000020004" pitchFamily="49" charset="0"/>
                          <a:cs typeface="Source Code Pro"/>
                          <a:sym typeface="Source Code Pro"/>
                        </a:rPr>
                        <a:t> [BRANCH_NAME]</a:t>
                      </a:r>
                      <a:endParaRPr sz="1400" b="0" i="0" dirty="0">
                        <a:latin typeface="Consolas" panose="020B0609020204030204" pitchFamily="49" charset="0"/>
                        <a:ea typeface="Fira Mono" panose="020B0509050000020004" pitchFamily="49" charset="0"/>
                        <a:cs typeface="Source Code Pro"/>
                        <a:sym typeface="Source Code Pro"/>
                      </a:endParaRPr>
                    </a:p>
                  </a:txBody>
                  <a:tcPr marL="63500" marR="63500" marT="63500" marB="63500"/>
                </a:tc>
                <a:tc>
                  <a:txBody>
                    <a:bodyPr/>
                    <a:lstStyle/>
                    <a:p>
                      <a:pPr marL="0" lvl="0" indent="0" algn="l" rtl="0">
                        <a:spcBef>
                          <a:spcPts val="0"/>
                        </a:spcBef>
                        <a:spcAft>
                          <a:spcPts val="0"/>
                        </a:spcAft>
                        <a:buNone/>
                      </a:pPr>
                      <a:r>
                        <a:rPr lang="en-GB" sz="1200" dirty="0">
                          <a:latin typeface="Montserrat"/>
                          <a:ea typeface="Montserrat"/>
                          <a:cs typeface="Montserrat"/>
                          <a:sym typeface="Montserrat"/>
                        </a:rPr>
                        <a:t>Passing an argument through allows you to display the commit history of a specific branch</a:t>
                      </a:r>
                      <a:endParaRPr sz="1200" dirty="0">
                        <a:latin typeface="Montserrat"/>
                        <a:ea typeface="Montserrat"/>
                        <a:cs typeface="Montserrat"/>
                        <a:sym typeface="Montserrat"/>
                      </a:endParaRPr>
                    </a:p>
                  </a:txBody>
                  <a:tcPr marL="63500" marR="63500" marT="63500" marB="63500"/>
                </a:tc>
                <a:extLst>
                  <a:ext uri="{0D108BD9-81ED-4DB2-BD59-A6C34878D82A}">
                    <a16:rowId xmlns:a16="http://schemas.microsoft.com/office/drawing/2014/main" val="10002"/>
                  </a:ext>
                </a:extLst>
              </a:tr>
              <a:tr h="0">
                <a:tc>
                  <a:txBody>
                    <a:bodyPr/>
                    <a:lstStyle/>
                    <a:p>
                      <a:pPr marL="0" lvl="0" indent="0" algn="l" rtl="0">
                        <a:spcBef>
                          <a:spcPts val="0"/>
                        </a:spcBef>
                        <a:spcAft>
                          <a:spcPts val="0"/>
                        </a:spcAft>
                        <a:buNone/>
                      </a:pPr>
                      <a:r>
                        <a:rPr lang="en-GB" sz="1400" b="0" i="0" dirty="0">
                          <a:latin typeface="Consolas" panose="020B0609020204030204" pitchFamily="49" charset="0"/>
                          <a:ea typeface="Fira Mono" panose="020B0509050000020004" pitchFamily="49" charset="0"/>
                          <a:cs typeface="Source Code Pro"/>
                          <a:sym typeface="Source Code Pro"/>
                        </a:rPr>
                        <a:t>git </a:t>
                      </a:r>
                      <a:r>
                        <a:rPr lang="en-GB" sz="1400" b="1" i="0" dirty="0">
                          <a:latin typeface="Consolas" panose="020B0609020204030204" pitchFamily="49" charset="0"/>
                          <a:ea typeface="Fira Mono" panose="020B0509050000020004" pitchFamily="49" charset="0"/>
                          <a:cs typeface="Source Code Pro"/>
                          <a:sym typeface="Source Code Pro"/>
                        </a:rPr>
                        <a:t>log</a:t>
                      </a:r>
                      <a:r>
                        <a:rPr lang="en-GB" sz="1400" b="0" i="0" dirty="0">
                          <a:latin typeface="Consolas" panose="020B0609020204030204" pitchFamily="49" charset="0"/>
                          <a:ea typeface="Fira Mono" panose="020B0509050000020004" pitchFamily="49" charset="0"/>
                          <a:cs typeface="Source Code Pro"/>
                          <a:sym typeface="Source Code Pro"/>
                        </a:rPr>
                        <a:t> --</a:t>
                      </a:r>
                      <a:r>
                        <a:rPr lang="en-GB" sz="1400" b="0" i="0" dirty="0" err="1">
                          <a:latin typeface="Consolas" panose="020B0609020204030204" pitchFamily="49" charset="0"/>
                          <a:ea typeface="Fira Mono" panose="020B0509050000020004" pitchFamily="49" charset="0"/>
                          <a:cs typeface="Source Code Pro"/>
                          <a:sym typeface="Source Code Pro"/>
                        </a:rPr>
                        <a:t>oneline</a:t>
                      </a:r>
                      <a:endParaRPr sz="1400" b="0" i="0" dirty="0">
                        <a:latin typeface="Consolas" panose="020B0609020204030204" pitchFamily="49" charset="0"/>
                        <a:ea typeface="Fira Mono" panose="020B0509050000020004" pitchFamily="49" charset="0"/>
                        <a:cs typeface="Source Code Pro"/>
                        <a:sym typeface="Source Code Pro"/>
                      </a:endParaRPr>
                    </a:p>
                  </a:txBody>
                  <a:tcPr marL="63500" marR="63500" marT="63500" marB="63500"/>
                </a:tc>
                <a:tc>
                  <a:txBody>
                    <a:bodyPr/>
                    <a:lstStyle/>
                    <a:p>
                      <a:pPr marL="0" lvl="0" indent="0" algn="l" rtl="0">
                        <a:spcBef>
                          <a:spcPts val="0"/>
                        </a:spcBef>
                        <a:spcAft>
                          <a:spcPts val="0"/>
                        </a:spcAft>
                        <a:buNone/>
                      </a:pPr>
                      <a:r>
                        <a:rPr lang="en-GB" sz="1200" dirty="0">
                          <a:latin typeface="Montserrat"/>
                          <a:ea typeface="Montserrat"/>
                          <a:cs typeface="Montserrat"/>
                          <a:sym typeface="Montserrat"/>
                        </a:rPr>
                        <a:t>Shows a simplified view of the commit history</a:t>
                      </a:r>
                      <a:endParaRPr sz="1200" dirty="0">
                        <a:latin typeface="Montserrat"/>
                        <a:ea typeface="Montserrat"/>
                        <a:cs typeface="Montserrat"/>
                        <a:sym typeface="Montserrat"/>
                      </a:endParaRPr>
                    </a:p>
                  </a:txBody>
                  <a:tcPr marL="63500" marR="63500" marT="63500" marB="63500"/>
                </a:tc>
                <a:extLst>
                  <a:ext uri="{0D108BD9-81ED-4DB2-BD59-A6C34878D82A}">
                    <a16:rowId xmlns:a16="http://schemas.microsoft.com/office/drawing/2014/main" val="10003"/>
                  </a:ext>
                </a:extLst>
              </a:tr>
              <a:tr h="0">
                <a:tc>
                  <a:txBody>
                    <a:bodyPr/>
                    <a:lstStyle/>
                    <a:p>
                      <a:pPr marL="0" lvl="0" indent="0" algn="l" rtl="0">
                        <a:spcBef>
                          <a:spcPts val="0"/>
                        </a:spcBef>
                        <a:spcAft>
                          <a:spcPts val="0"/>
                        </a:spcAft>
                        <a:buNone/>
                      </a:pPr>
                      <a:r>
                        <a:rPr lang="en-GB" sz="1400" b="0" i="0" dirty="0">
                          <a:latin typeface="Consolas" panose="020B0609020204030204" pitchFamily="49" charset="0"/>
                          <a:ea typeface="Fira Mono" panose="020B0509050000020004" pitchFamily="49" charset="0"/>
                          <a:cs typeface="Source Code Pro"/>
                          <a:sym typeface="Source Code Pro"/>
                        </a:rPr>
                        <a:t>git </a:t>
                      </a:r>
                      <a:r>
                        <a:rPr lang="en-GB" sz="1400" b="1" i="0" dirty="0">
                          <a:latin typeface="Consolas" panose="020B0609020204030204" pitchFamily="49" charset="0"/>
                          <a:ea typeface="Fira Mono" panose="020B0509050000020004" pitchFamily="49" charset="0"/>
                          <a:cs typeface="Source Code Pro"/>
                          <a:sym typeface="Source Code Pro"/>
                        </a:rPr>
                        <a:t>log</a:t>
                      </a:r>
                      <a:r>
                        <a:rPr lang="en-GB" sz="1400" b="0" i="0" dirty="0">
                          <a:latin typeface="Consolas" panose="020B0609020204030204" pitchFamily="49" charset="0"/>
                          <a:ea typeface="Fira Mono" panose="020B0509050000020004" pitchFamily="49" charset="0"/>
                          <a:cs typeface="Source Code Pro"/>
                          <a:sym typeface="Source Code Pro"/>
                        </a:rPr>
                        <a:t> --branches=*</a:t>
                      </a:r>
                      <a:endParaRPr sz="1400" b="0" i="0" dirty="0">
                        <a:latin typeface="Consolas" panose="020B0609020204030204" pitchFamily="49" charset="0"/>
                        <a:ea typeface="Fira Mono" panose="020B0509050000020004" pitchFamily="49" charset="0"/>
                        <a:cs typeface="Source Code Pro"/>
                        <a:sym typeface="Source Code Pro"/>
                      </a:endParaRPr>
                    </a:p>
                  </a:txBody>
                  <a:tcPr marL="63500" marR="63500" marT="63500" marB="63500"/>
                </a:tc>
                <a:tc>
                  <a:txBody>
                    <a:bodyPr/>
                    <a:lstStyle/>
                    <a:p>
                      <a:pPr marL="0" lvl="0" indent="0" algn="l" rtl="0">
                        <a:spcBef>
                          <a:spcPts val="0"/>
                        </a:spcBef>
                        <a:spcAft>
                          <a:spcPts val="0"/>
                        </a:spcAft>
                        <a:buNone/>
                      </a:pPr>
                      <a:r>
                        <a:rPr lang="en-GB" sz="1200" dirty="0">
                          <a:latin typeface="Montserrat"/>
                          <a:ea typeface="Montserrat"/>
                          <a:cs typeface="Montserrat"/>
                          <a:sym typeface="Montserrat"/>
                        </a:rPr>
                        <a:t>Shows the commit history for all branches in the current repository</a:t>
                      </a:r>
                      <a:endParaRPr sz="1200" dirty="0">
                        <a:latin typeface="Montserrat"/>
                        <a:ea typeface="Montserrat"/>
                        <a:cs typeface="Montserrat"/>
                        <a:sym typeface="Montserrat"/>
                      </a:endParaRPr>
                    </a:p>
                  </a:txBody>
                  <a:tcPr marL="63500" marR="63500" marT="63500" marB="63500"/>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4572454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p:txBody>
          <a:bodyPr/>
          <a:lstStyle/>
          <a:p>
            <a:pPr marL="399600" lvl="0" indent="-342900">
              <a:spcAft>
                <a:spcPts val="1600"/>
              </a:spcAft>
              <a:buSzPct val="125000"/>
              <a:buFont typeface="Arial" panose="020B0604020202020204" pitchFamily="34" charset="0"/>
              <a:buChar char="•"/>
            </a:pPr>
            <a:r>
              <a:rPr lang="en-GB" dirty="0"/>
              <a:t>When you run git log, it should look like this</a:t>
            </a:r>
            <a:endParaRPr lang="en-US" dirty="0"/>
          </a:p>
          <a:p>
            <a:pPr>
              <a:spcAft>
                <a:spcPts val="1251"/>
              </a:spcAft>
            </a:pPr>
            <a:endParaRPr lang="en-GB" dirty="0"/>
          </a:p>
          <a:p>
            <a:pPr marL="285750" indent="-285750">
              <a:spcAft>
                <a:spcPts val="1251"/>
              </a:spcAft>
              <a:buFont typeface="Arial" panose="020B0604020202020204" pitchFamily="34" charset="0"/>
              <a:buChar char="•"/>
            </a:pPr>
            <a:endParaRPr lang="en-GB" dirty="0"/>
          </a:p>
        </p:txBody>
      </p:sp>
      <p:sp>
        <p:nvSpPr>
          <p:cNvPr id="5" name="Text Placeholder 4"/>
          <p:cNvSpPr>
            <a:spLocks noGrp="1"/>
          </p:cNvSpPr>
          <p:nvPr>
            <p:ph type="body" sz="quarter" idx="10"/>
          </p:nvPr>
        </p:nvSpPr>
        <p:spPr/>
        <p:txBody>
          <a:bodyPr/>
          <a:lstStyle/>
          <a:p>
            <a:r>
              <a:rPr lang="en-US" dirty="0">
                <a:latin typeface="+mj-lt"/>
              </a:rPr>
              <a:t>Git Log</a:t>
            </a:r>
            <a:endParaRPr lang="en-GB" dirty="0">
              <a:latin typeface="+mj-lt"/>
            </a:endParaRPr>
          </a:p>
        </p:txBody>
      </p:sp>
      <p:pic>
        <p:nvPicPr>
          <p:cNvPr id="4" name="Google Shape;123;p23">
            <a:extLst>
              <a:ext uri="{FF2B5EF4-FFF2-40B4-BE49-F238E27FC236}">
                <a16:creationId xmlns:a16="http://schemas.microsoft.com/office/drawing/2014/main" id="{7AA4723E-97B1-F24D-B90C-23441F33D89F}"/>
              </a:ext>
            </a:extLst>
          </p:cNvPr>
          <p:cNvPicPr preferRelativeResize="0">
            <a:picLocks noChangeAspect="1"/>
          </p:cNvPicPr>
          <p:nvPr/>
        </p:nvPicPr>
        <p:blipFill rotWithShape="1">
          <a:blip r:embed="rId3">
            <a:alphaModFix/>
          </a:blip>
          <a:srcRect t="3728" b="40790"/>
          <a:stretch/>
        </p:blipFill>
        <p:spPr>
          <a:xfrm>
            <a:off x="4270342" y="1857296"/>
            <a:ext cx="7752913" cy="3143408"/>
          </a:xfrm>
          <a:prstGeom prst="rect">
            <a:avLst/>
          </a:prstGeom>
          <a:noFill/>
          <a:ln>
            <a:noFill/>
          </a:ln>
        </p:spPr>
      </p:pic>
    </p:spTree>
    <p:extLst>
      <p:ext uri="{BB962C8B-B14F-4D97-AF65-F5344CB8AC3E}">
        <p14:creationId xmlns:p14="http://schemas.microsoft.com/office/powerpoint/2010/main" val="30291556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0DB29EB-43EF-A143-BA3B-934917B2ABD8}"/>
              </a:ext>
            </a:extLst>
          </p:cNvPr>
          <p:cNvSpPr>
            <a:spLocks noGrp="1"/>
          </p:cNvSpPr>
          <p:nvPr>
            <p:ph type="body" sz="quarter" idx="10"/>
          </p:nvPr>
        </p:nvSpPr>
        <p:spPr/>
        <p:txBody>
          <a:bodyPr/>
          <a:lstStyle/>
          <a:p>
            <a:r>
              <a:rPr lang="en-GB" b="1" dirty="0">
                <a:latin typeface="+mj-lt"/>
                <a:ea typeface="Montserrat"/>
                <a:cs typeface="Montserrat"/>
                <a:sym typeface="Montserrat"/>
              </a:rPr>
              <a:t>Reverting to a previous commit</a:t>
            </a:r>
            <a:endParaRPr lang="en-US" dirty="0">
              <a:latin typeface="+mj-lt"/>
            </a:endParaRPr>
          </a:p>
        </p:txBody>
      </p:sp>
      <p:sp>
        <p:nvSpPr>
          <p:cNvPr id="6" name="Text Placeholder 5">
            <a:extLst>
              <a:ext uri="{FF2B5EF4-FFF2-40B4-BE49-F238E27FC236}">
                <a16:creationId xmlns:a16="http://schemas.microsoft.com/office/drawing/2014/main" id="{4819EAB3-EF6B-C845-AB60-4D8701E1C342}"/>
              </a:ext>
            </a:extLst>
          </p:cNvPr>
          <p:cNvSpPr>
            <a:spLocks noGrp="1"/>
          </p:cNvSpPr>
          <p:nvPr>
            <p:ph type="body" sz="quarter" idx="15"/>
          </p:nvPr>
        </p:nvSpPr>
        <p:spPr/>
        <p:txBody>
          <a:bodyPr/>
          <a:lstStyle/>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r>
              <a:rPr lang="en-GB" dirty="0"/>
              <a:t>Here you would refer to a commits hash code e.g. 483856a</a:t>
            </a:r>
          </a:p>
          <a:p>
            <a:endParaRPr lang="en-US" dirty="0"/>
          </a:p>
        </p:txBody>
      </p:sp>
      <p:sp>
        <p:nvSpPr>
          <p:cNvPr id="2" name="Slide Number Placeholder 1">
            <a:extLst>
              <a:ext uri="{FF2B5EF4-FFF2-40B4-BE49-F238E27FC236}">
                <a16:creationId xmlns:a16="http://schemas.microsoft.com/office/drawing/2014/main" id="{D11962F5-A639-B045-8C14-E845103CAE7A}"/>
              </a:ext>
            </a:extLst>
          </p:cNvPr>
          <p:cNvSpPr>
            <a:spLocks noGrp="1"/>
          </p:cNvSpPr>
          <p:nvPr>
            <p:ph type="sldNum" sz="quarter" idx="4"/>
          </p:nvPr>
        </p:nvSpPr>
        <p:spPr/>
        <p:txBody>
          <a:bodyPr/>
          <a:lstStyle/>
          <a:p>
            <a:fld id="{EF892D59-8F09-EF4B-AD6D-DA609442F868}" type="slidenum">
              <a:rPr lang="en-GB" smtClean="0"/>
              <a:pPr/>
              <a:t>12</a:t>
            </a:fld>
            <a:endParaRPr lang="en-GB"/>
          </a:p>
        </p:txBody>
      </p:sp>
      <p:graphicFrame>
        <p:nvGraphicFramePr>
          <p:cNvPr id="7" name="Google Shape;130;p24">
            <a:extLst>
              <a:ext uri="{FF2B5EF4-FFF2-40B4-BE49-F238E27FC236}">
                <a16:creationId xmlns:a16="http://schemas.microsoft.com/office/drawing/2014/main" id="{F98E3110-B9D7-3146-93E1-07AC11F227BF}"/>
              </a:ext>
            </a:extLst>
          </p:cNvPr>
          <p:cNvGraphicFramePr/>
          <p:nvPr>
            <p:extLst>
              <p:ext uri="{D42A27DB-BD31-4B8C-83A1-F6EECF244321}">
                <p14:modId xmlns:p14="http://schemas.microsoft.com/office/powerpoint/2010/main" val="2729441180"/>
              </p:ext>
            </p:extLst>
          </p:nvPr>
        </p:nvGraphicFramePr>
        <p:xfrm>
          <a:off x="5451666" y="1765184"/>
          <a:ext cx="5943600" cy="2336800"/>
        </p:xfrm>
        <a:graphic>
          <a:graphicData uri="http://schemas.openxmlformats.org/drawingml/2006/table">
            <a:tbl>
              <a:tblPr>
                <a:noFill/>
              </a:tblPr>
              <a:tblGrid>
                <a:gridCol w="2705100">
                  <a:extLst>
                    <a:ext uri="{9D8B030D-6E8A-4147-A177-3AD203B41FA5}">
                      <a16:colId xmlns:a16="http://schemas.microsoft.com/office/drawing/2014/main" val="20000"/>
                    </a:ext>
                  </a:extLst>
                </a:gridCol>
                <a:gridCol w="3238500">
                  <a:extLst>
                    <a:ext uri="{9D8B030D-6E8A-4147-A177-3AD203B41FA5}">
                      <a16:colId xmlns:a16="http://schemas.microsoft.com/office/drawing/2014/main" val="20001"/>
                    </a:ext>
                  </a:extLst>
                </a:gridCol>
              </a:tblGrid>
              <a:tr h="295275">
                <a:tc>
                  <a:txBody>
                    <a:bodyPr/>
                    <a:lstStyle/>
                    <a:p>
                      <a:pPr marL="0" lvl="0" indent="0" algn="l" rtl="0">
                        <a:spcBef>
                          <a:spcPts val="0"/>
                        </a:spcBef>
                        <a:spcAft>
                          <a:spcPts val="0"/>
                        </a:spcAft>
                        <a:buNone/>
                      </a:pPr>
                      <a:r>
                        <a:rPr lang="en-GB" sz="1200" b="1">
                          <a:latin typeface="Montserrat"/>
                          <a:ea typeface="Montserrat"/>
                          <a:cs typeface="Montserrat"/>
                          <a:sym typeface="Montserrat"/>
                        </a:rPr>
                        <a:t>Command</a:t>
                      </a:r>
                      <a:endParaRPr sz="1200" b="1">
                        <a:latin typeface="Montserrat"/>
                        <a:ea typeface="Montserrat"/>
                        <a:cs typeface="Montserrat"/>
                        <a:sym typeface="Montserrat"/>
                      </a:endParaRPr>
                    </a:p>
                  </a:txBody>
                  <a:tcPr marL="63500" marR="63500" marT="63500" marB="63500">
                    <a:solidFill>
                      <a:srgbClr val="D9D9D9"/>
                    </a:solidFill>
                  </a:tcPr>
                </a:tc>
                <a:tc>
                  <a:txBody>
                    <a:bodyPr/>
                    <a:lstStyle/>
                    <a:p>
                      <a:pPr marL="0" lvl="0" indent="0" algn="l" rtl="0">
                        <a:spcBef>
                          <a:spcPts val="0"/>
                        </a:spcBef>
                        <a:spcAft>
                          <a:spcPts val="0"/>
                        </a:spcAft>
                        <a:buNone/>
                      </a:pPr>
                      <a:r>
                        <a:rPr lang="en-GB" sz="1200" b="1">
                          <a:latin typeface="Montserrat"/>
                          <a:ea typeface="Montserrat"/>
                          <a:cs typeface="Montserrat"/>
                          <a:sym typeface="Montserrat"/>
                        </a:rPr>
                        <a:t>Function</a:t>
                      </a:r>
                      <a:endParaRPr sz="1200" b="1">
                        <a:latin typeface="Montserrat"/>
                        <a:ea typeface="Montserrat"/>
                        <a:cs typeface="Montserrat"/>
                        <a:sym typeface="Montserrat"/>
                      </a:endParaRPr>
                    </a:p>
                  </a:txBody>
                  <a:tcPr marL="63500" marR="63500" marT="63500" marB="63500">
                    <a:solidFill>
                      <a:srgbClr val="D9D9D9"/>
                    </a:solidFill>
                  </a:tcPr>
                </a:tc>
                <a:extLst>
                  <a:ext uri="{0D108BD9-81ED-4DB2-BD59-A6C34878D82A}">
                    <a16:rowId xmlns:a16="http://schemas.microsoft.com/office/drawing/2014/main" val="10000"/>
                  </a:ext>
                </a:extLst>
              </a:tr>
              <a:tr h="0">
                <a:tc>
                  <a:txBody>
                    <a:bodyPr/>
                    <a:lstStyle/>
                    <a:p>
                      <a:pPr marL="0" lvl="0" indent="0" algn="l" rtl="0">
                        <a:spcBef>
                          <a:spcPts val="0"/>
                        </a:spcBef>
                        <a:spcAft>
                          <a:spcPts val="0"/>
                        </a:spcAft>
                        <a:buNone/>
                      </a:pPr>
                      <a:r>
                        <a:rPr lang="en-GB" sz="1400" b="0" i="0" dirty="0">
                          <a:latin typeface="Consolas" panose="020B0609020204030204" pitchFamily="49" charset="0"/>
                          <a:ea typeface="Fira Mono" panose="020B0509050000020004" pitchFamily="49" charset="0"/>
                          <a:cs typeface="Source Code Pro"/>
                          <a:sym typeface="Source Code Pro"/>
                        </a:rPr>
                        <a:t>git </a:t>
                      </a:r>
                      <a:r>
                        <a:rPr lang="en-GB" sz="1400" b="1" i="0" dirty="0">
                          <a:latin typeface="Consolas" panose="020B0609020204030204" pitchFamily="49" charset="0"/>
                          <a:ea typeface="Fira Mono" panose="020B0509050000020004" pitchFamily="49" charset="0"/>
                          <a:cs typeface="Source Code Pro"/>
                          <a:sym typeface="Source Code Pro"/>
                        </a:rPr>
                        <a:t>revert</a:t>
                      </a:r>
                      <a:r>
                        <a:rPr lang="en-GB" sz="1400" b="0" i="0" dirty="0">
                          <a:latin typeface="Consolas" panose="020B0609020204030204" pitchFamily="49" charset="0"/>
                          <a:ea typeface="Fira Mono" panose="020B0509050000020004" pitchFamily="49" charset="0"/>
                          <a:cs typeface="Source Code Pro"/>
                          <a:sym typeface="Source Code Pro"/>
                        </a:rPr>
                        <a:t> [COMMIT]</a:t>
                      </a:r>
                      <a:endParaRPr sz="1400" b="0" i="0" dirty="0">
                        <a:latin typeface="Consolas" panose="020B0609020204030204" pitchFamily="49" charset="0"/>
                        <a:ea typeface="Fira Mono" panose="020B0509050000020004" pitchFamily="49" charset="0"/>
                        <a:cs typeface="Source Code Pro"/>
                        <a:sym typeface="Source Code Pro"/>
                      </a:endParaRPr>
                    </a:p>
                  </a:txBody>
                  <a:tcPr marL="63500" marR="63500" marT="63500" marB="63500"/>
                </a:tc>
                <a:tc>
                  <a:txBody>
                    <a:bodyPr/>
                    <a:lstStyle/>
                    <a:p>
                      <a:pPr marL="0" lvl="0" indent="0" algn="l" rtl="0">
                        <a:spcBef>
                          <a:spcPts val="0"/>
                        </a:spcBef>
                        <a:spcAft>
                          <a:spcPts val="0"/>
                        </a:spcAft>
                        <a:buNone/>
                      </a:pPr>
                      <a:r>
                        <a:rPr lang="en-GB" sz="1200">
                          <a:latin typeface="Montserrat"/>
                          <a:ea typeface="Montserrat"/>
                          <a:cs typeface="Montserrat"/>
                          <a:sym typeface="Montserrat"/>
                        </a:rPr>
                        <a:t>Creates new commit that reverts changes to the code its state at the specified commit</a:t>
                      </a:r>
                      <a:endParaRPr sz="1200">
                        <a:latin typeface="Montserrat"/>
                        <a:ea typeface="Montserrat"/>
                        <a:cs typeface="Montserrat"/>
                        <a:sym typeface="Montserrat"/>
                      </a:endParaRPr>
                    </a:p>
                  </a:txBody>
                  <a:tcPr marL="63500" marR="63500" marT="63500" marB="63500"/>
                </a:tc>
                <a:extLst>
                  <a:ext uri="{0D108BD9-81ED-4DB2-BD59-A6C34878D82A}">
                    <a16:rowId xmlns:a16="http://schemas.microsoft.com/office/drawing/2014/main" val="10001"/>
                  </a:ext>
                </a:extLst>
              </a:tr>
              <a:tr h="0">
                <a:tc>
                  <a:txBody>
                    <a:bodyPr/>
                    <a:lstStyle/>
                    <a:p>
                      <a:pPr marL="0" lvl="0" indent="0" algn="l" rtl="0">
                        <a:spcBef>
                          <a:spcPts val="0"/>
                        </a:spcBef>
                        <a:spcAft>
                          <a:spcPts val="0"/>
                        </a:spcAft>
                        <a:buNone/>
                      </a:pPr>
                      <a:r>
                        <a:rPr lang="en-GB" sz="1400" b="0" i="0" dirty="0">
                          <a:latin typeface="Consolas" panose="020B0609020204030204" pitchFamily="49" charset="0"/>
                          <a:ea typeface="Fira Mono" panose="020B0509050000020004" pitchFamily="49" charset="0"/>
                          <a:cs typeface="Source Code Pro"/>
                          <a:sym typeface="Source Code Pro"/>
                        </a:rPr>
                        <a:t>git </a:t>
                      </a:r>
                      <a:r>
                        <a:rPr lang="en-GB" sz="1400" b="1" i="0" dirty="0">
                          <a:latin typeface="Consolas" panose="020B0609020204030204" pitchFamily="49" charset="0"/>
                          <a:ea typeface="Fira Mono" panose="020B0509050000020004" pitchFamily="49" charset="0"/>
                          <a:cs typeface="Source Code Pro"/>
                          <a:sym typeface="Source Code Pro"/>
                        </a:rPr>
                        <a:t>revert</a:t>
                      </a:r>
                      <a:r>
                        <a:rPr lang="en-GB" sz="1400" b="0" i="0" dirty="0">
                          <a:latin typeface="Consolas" panose="020B0609020204030204" pitchFamily="49" charset="0"/>
                          <a:ea typeface="Fira Mono" panose="020B0509050000020004" pitchFamily="49" charset="0"/>
                          <a:cs typeface="Source Code Pro"/>
                          <a:sym typeface="Source Code Pro"/>
                        </a:rPr>
                        <a:t> HEAD</a:t>
                      </a:r>
                      <a:endParaRPr sz="1400" b="0" i="0" dirty="0">
                        <a:latin typeface="Consolas" panose="020B0609020204030204" pitchFamily="49" charset="0"/>
                        <a:ea typeface="Fira Mono" panose="020B0509050000020004" pitchFamily="49" charset="0"/>
                        <a:cs typeface="Source Code Pro"/>
                        <a:sym typeface="Source Code Pro"/>
                      </a:endParaRPr>
                    </a:p>
                  </a:txBody>
                  <a:tcPr marL="63500" marR="63500" marT="63500" marB="63500"/>
                </a:tc>
                <a:tc>
                  <a:txBody>
                    <a:bodyPr/>
                    <a:lstStyle/>
                    <a:p>
                      <a:pPr marL="0" lvl="0" indent="0" algn="l" rtl="0">
                        <a:spcBef>
                          <a:spcPts val="0"/>
                        </a:spcBef>
                        <a:spcAft>
                          <a:spcPts val="0"/>
                        </a:spcAft>
                        <a:buNone/>
                      </a:pPr>
                      <a:r>
                        <a:rPr lang="en-GB" sz="1200">
                          <a:latin typeface="Montserrat"/>
                          <a:ea typeface="Montserrat"/>
                          <a:cs typeface="Montserrat"/>
                          <a:sym typeface="Montserrat"/>
                        </a:rPr>
                        <a:t>Creates a new commit that reverts the repository back to the state of the previous commit</a:t>
                      </a:r>
                      <a:endParaRPr sz="1200">
                        <a:latin typeface="Montserrat"/>
                        <a:ea typeface="Montserrat"/>
                        <a:cs typeface="Montserrat"/>
                        <a:sym typeface="Montserrat"/>
                      </a:endParaRPr>
                    </a:p>
                  </a:txBody>
                  <a:tcPr marL="63500" marR="63500" marT="63500" marB="63500"/>
                </a:tc>
                <a:extLst>
                  <a:ext uri="{0D108BD9-81ED-4DB2-BD59-A6C34878D82A}">
                    <a16:rowId xmlns:a16="http://schemas.microsoft.com/office/drawing/2014/main" val="10002"/>
                  </a:ext>
                </a:extLst>
              </a:tr>
              <a:tr h="0">
                <a:tc>
                  <a:txBody>
                    <a:bodyPr/>
                    <a:lstStyle/>
                    <a:p>
                      <a:pPr marL="0" lvl="0" indent="0" algn="l" rtl="0">
                        <a:spcBef>
                          <a:spcPts val="0"/>
                        </a:spcBef>
                        <a:spcAft>
                          <a:spcPts val="0"/>
                        </a:spcAft>
                        <a:buNone/>
                      </a:pPr>
                      <a:r>
                        <a:rPr lang="en-GB" sz="1400" b="0" i="0" dirty="0">
                          <a:latin typeface="Consolas" panose="020B0609020204030204" pitchFamily="49" charset="0"/>
                          <a:ea typeface="Fira Mono" panose="020B0509050000020004" pitchFamily="49" charset="0"/>
                          <a:cs typeface="Source Code Pro"/>
                          <a:sym typeface="Source Code Pro"/>
                        </a:rPr>
                        <a:t>git </a:t>
                      </a:r>
                      <a:r>
                        <a:rPr lang="en-GB" sz="1400" b="1" i="0" dirty="0">
                          <a:latin typeface="Consolas" panose="020B0609020204030204" pitchFamily="49" charset="0"/>
                          <a:ea typeface="Fira Mono" panose="020B0509050000020004" pitchFamily="49" charset="0"/>
                          <a:cs typeface="Source Code Pro"/>
                          <a:sym typeface="Source Code Pro"/>
                        </a:rPr>
                        <a:t>reset</a:t>
                      </a:r>
                      <a:r>
                        <a:rPr lang="en-GB" sz="1400" b="0" i="0" dirty="0">
                          <a:latin typeface="Consolas" panose="020B0609020204030204" pitchFamily="49" charset="0"/>
                          <a:ea typeface="Fira Mono" panose="020B0509050000020004" pitchFamily="49" charset="0"/>
                          <a:cs typeface="Source Code Pro"/>
                          <a:sym typeface="Source Code Pro"/>
                        </a:rPr>
                        <a:t> --hard [COMMIT]</a:t>
                      </a:r>
                      <a:endParaRPr sz="1400" b="0" i="0" dirty="0">
                        <a:latin typeface="Consolas" panose="020B0609020204030204" pitchFamily="49" charset="0"/>
                        <a:ea typeface="Fira Mono" panose="020B0509050000020004" pitchFamily="49" charset="0"/>
                        <a:cs typeface="Source Code Pro"/>
                        <a:sym typeface="Source Code Pro"/>
                      </a:endParaRPr>
                    </a:p>
                  </a:txBody>
                  <a:tcPr marL="63500" marR="63500" marT="63500" marB="63500"/>
                </a:tc>
                <a:tc>
                  <a:txBody>
                    <a:bodyPr/>
                    <a:lstStyle/>
                    <a:p>
                      <a:pPr marL="0" lvl="0" indent="0" algn="l" rtl="0">
                        <a:spcBef>
                          <a:spcPts val="0"/>
                        </a:spcBef>
                        <a:spcAft>
                          <a:spcPts val="0"/>
                        </a:spcAft>
                        <a:buNone/>
                      </a:pPr>
                      <a:r>
                        <a:rPr lang="en-GB" sz="1200" dirty="0">
                          <a:latin typeface="Montserrat"/>
                          <a:ea typeface="Montserrat"/>
                          <a:cs typeface="Montserrat"/>
                          <a:sym typeface="Montserrat"/>
                        </a:rPr>
                        <a:t>Reverts changes to the code to the state at the specified commit and discards the history after that point</a:t>
                      </a:r>
                      <a:endParaRPr sz="1200" dirty="0">
                        <a:latin typeface="Montserrat"/>
                        <a:ea typeface="Montserrat"/>
                        <a:cs typeface="Montserrat"/>
                        <a:sym typeface="Montserrat"/>
                      </a:endParaRPr>
                    </a:p>
                  </a:txBody>
                  <a:tcPr marL="63500" marR="63500" marT="63500" marB="63500"/>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4009721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52A77966-9428-0044-ACC1-7C0B4DC0B9CB}"/>
              </a:ext>
            </a:extLst>
          </p:cNvPr>
          <p:cNvSpPr>
            <a:spLocks noGrp="1"/>
          </p:cNvSpPr>
          <p:nvPr>
            <p:ph type="body" sz="quarter" idx="15"/>
          </p:nvPr>
        </p:nvSpPr>
        <p:spPr/>
        <p:txBody>
          <a:bodyPr/>
          <a:lstStyle/>
          <a:p>
            <a:pPr marL="127000">
              <a:spcAft>
                <a:spcPts val="0"/>
              </a:spcAft>
              <a:buClr>
                <a:schemeClr val="dk1"/>
              </a:buClr>
              <a:buSzPct val="125000"/>
            </a:pPr>
            <a:r>
              <a:rPr lang="en-GB" sz="2000" dirty="0">
                <a:solidFill>
                  <a:schemeClr val="dk1"/>
                </a:solidFill>
                <a:latin typeface="Fira Mono" panose="020B0509050000020004" pitchFamily="49" charset="0"/>
                <a:ea typeface="Fira Mono" panose="020B0509050000020004" pitchFamily="49" charset="0"/>
                <a:cs typeface="Montserrat"/>
                <a:sym typeface="Montserrat"/>
              </a:rPr>
              <a:t>git reset --hard bcabb84</a:t>
            </a:r>
            <a:endParaRPr lang="en-GB" sz="2000" b="1" dirty="0">
              <a:solidFill>
                <a:schemeClr val="dk1"/>
              </a:solidFill>
              <a:latin typeface="Fira Mono" panose="020B0509050000020004" pitchFamily="49" charset="0"/>
              <a:ea typeface="Fira Mono" panose="020B0509050000020004" pitchFamily="49" charset="0"/>
              <a:cs typeface="Montserrat"/>
              <a:sym typeface="Montserrat"/>
            </a:endParaRPr>
          </a:p>
          <a:p>
            <a:pPr marL="457200" lvl="0" indent="-330200">
              <a:spcAft>
                <a:spcPts val="0"/>
              </a:spcAft>
              <a:buClr>
                <a:schemeClr val="dk1"/>
              </a:buClr>
              <a:buSzPct val="125000"/>
              <a:buFont typeface="Arial" panose="020B0604020202020204" pitchFamily="34" charset="0"/>
              <a:buChar char="•"/>
            </a:pPr>
            <a:endParaRPr lang="en-GB" sz="2000" b="1" dirty="0">
              <a:solidFill>
                <a:schemeClr val="dk1"/>
              </a:solidFill>
              <a:latin typeface="Montserrat"/>
              <a:ea typeface="Montserrat"/>
              <a:cs typeface="Montserrat"/>
              <a:sym typeface="Montserrat"/>
            </a:endParaRPr>
          </a:p>
          <a:p>
            <a:pPr marL="399600" lvl="0" indent="-330200">
              <a:spcAft>
                <a:spcPts val="0"/>
              </a:spcAft>
              <a:buClr>
                <a:schemeClr val="dk1"/>
              </a:buClr>
              <a:buSzPct val="125000"/>
              <a:buFont typeface="Arial" panose="020B0604020202020204" pitchFamily="34" charset="0"/>
              <a:buChar char="•"/>
            </a:pPr>
            <a:r>
              <a:rPr lang="en-GB" sz="2000" b="1" dirty="0">
                <a:solidFill>
                  <a:schemeClr val="dk1"/>
                </a:solidFill>
                <a:latin typeface="Montserrat"/>
                <a:ea typeface="Montserrat"/>
                <a:cs typeface="Montserrat"/>
                <a:sym typeface="Montserrat"/>
              </a:rPr>
              <a:t>This command will return the state to the selected commit</a:t>
            </a:r>
          </a:p>
          <a:p>
            <a:pPr marL="1054100" lvl="2" indent="0">
              <a:spcAft>
                <a:spcPts val="0"/>
              </a:spcAft>
              <a:buClr>
                <a:schemeClr val="dk1"/>
              </a:buClr>
              <a:buSzPct val="90000"/>
              <a:buNone/>
            </a:pPr>
            <a:endParaRPr lang="en-GB" sz="600" dirty="0">
              <a:solidFill>
                <a:schemeClr val="dk1"/>
              </a:solidFill>
              <a:latin typeface="Montserrat"/>
              <a:ea typeface="Montserrat"/>
              <a:cs typeface="Montserrat"/>
              <a:sym typeface="Montserrat"/>
            </a:endParaRPr>
          </a:p>
          <a:p>
            <a:pPr marL="882000" lvl="1" indent="-317500">
              <a:spcAft>
                <a:spcPts val="0"/>
              </a:spcAft>
              <a:buClr>
                <a:schemeClr val="dk1"/>
              </a:buClr>
            </a:pPr>
            <a:r>
              <a:rPr lang="en-GB" dirty="0">
                <a:solidFill>
                  <a:schemeClr val="dk1"/>
                </a:solidFill>
                <a:latin typeface="Montserrat"/>
                <a:ea typeface="Montserrat"/>
                <a:cs typeface="Montserrat"/>
                <a:sym typeface="Montserrat"/>
              </a:rPr>
              <a:t>Using Revert to go Back to the Latest Commit</a:t>
            </a:r>
          </a:p>
          <a:p>
            <a:pPr marL="914400" lvl="1" indent="-317500">
              <a:spcAft>
                <a:spcPts val="0"/>
              </a:spcAft>
              <a:buClr>
                <a:schemeClr val="dk1"/>
              </a:buClr>
            </a:pPr>
            <a:endParaRPr lang="en-GB" sz="600" dirty="0">
              <a:solidFill>
                <a:schemeClr val="dk1"/>
              </a:solidFill>
              <a:latin typeface="Montserrat"/>
              <a:ea typeface="Montserrat"/>
              <a:cs typeface="Montserrat"/>
              <a:sym typeface="Montserrat"/>
            </a:endParaRPr>
          </a:p>
          <a:p>
            <a:pPr marL="1371600" lvl="2" indent="-317500">
              <a:spcAft>
                <a:spcPts val="0"/>
              </a:spcAft>
              <a:buClr>
                <a:schemeClr val="dk1"/>
              </a:buClr>
              <a:buSzPct val="90000"/>
              <a:buFont typeface="Courier New" panose="02070309020205020404" pitchFamily="49" charset="0"/>
              <a:buChar char="o"/>
            </a:pPr>
            <a:r>
              <a:rPr lang="en-GB" sz="1400" dirty="0">
                <a:solidFill>
                  <a:schemeClr val="dk1"/>
                </a:solidFill>
                <a:latin typeface="Fira Mono" panose="020B0509050000020004" pitchFamily="49" charset="0"/>
                <a:ea typeface="Fira Mono" panose="020B0509050000020004" pitchFamily="49" charset="0"/>
                <a:cs typeface="Montserrat"/>
                <a:sym typeface="Montserrat"/>
              </a:rPr>
              <a:t>git reset --hard</a:t>
            </a:r>
          </a:p>
          <a:p>
            <a:pPr marL="1371600" lvl="2" indent="-317500">
              <a:spcAft>
                <a:spcPts val="0"/>
              </a:spcAft>
              <a:buClr>
                <a:schemeClr val="dk1"/>
              </a:buClr>
              <a:buSzPct val="90000"/>
              <a:buFont typeface="Courier New" panose="02070309020205020404" pitchFamily="49" charset="0"/>
              <a:buChar char="o"/>
            </a:pPr>
            <a:endParaRPr lang="en-GB" sz="1400" dirty="0">
              <a:solidFill>
                <a:schemeClr val="dk1"/>
              </a:solidFill>
              <a:latin typeface="Fira Mono" panose="020B0509050000020004" pitchFamily="49" charset="0"/>
              <a:ea typeface="Fira Mono" panose="020B0509050000020004" pitchFamily="49" charset="0"/>
              <a:cs typeface="Montserrat"/>
              <a:sym typeface="Montserrat"/>
            </a:endParaRPr>
          </a:p>
        </p:txBody>
      </p:sp>
      <p:sp>
        <p:nvSpPr>
          <p:cNvPr id="4" name="Slide Number Placeholder 3">
            <a:extLst>
              <a:ext uri="{FF2B5EF4-FFF2-40B4-BE49-F238E27FC236}">
                <a16:creationId xmlns:a16="http://schemas.microsoft.com/office/drawing/2014/main" id="{F56D8B6A-8371-E847-AA08-F127CD989E0C}"/>
              </a:ext>
            </a:extLst>
          </p:cNvPr>
          <p:cNvSpPr>
            <a:spLocks noGrp="1"/>
          </p:cNvSpPr>
          <p:nvPr>
            <p:ph type="sldNum" sz="quarter" idx="4"/>
          </p:nvPr>
        </p:nvSpPr>
        <p:spPr/>
        <p:txBody>
          <a:bodyPr/>
          <a:lstStyle/>
          <a:p>
            <a:fld id="{EF892D59-8F09-EF4B-AD6D-DA609442F868}" type="slidenum">
              <a:rPr lang="en-GB" smtClean="0"/>
              <a:pPr/>
              <a:t>13</a:t>
            </a:fld>
            <a:endParaRPr lang="en-GB"/>
          </a:p>
        </p:txBody>
      </p:sp>
      <p:sp>
        <p:nvSpPr>
          <p:cNvPr id="5" name="Text Placeholder 4">
            <a:extLst>
              <a:ext uri="{FF2B5EF4-FFF2-40B4-BE49-F238E27FC236}">
                <a16:creationId xmlns:a16="http://schemas.microsoft.com/office/drawing/2014/main" id="{8B4466C8-B39C-2A40-92A9-C24117A732C3}"/>
              </a:ext>
            </a:extLst>
          </p:cNvPr>
          <p:cNvSpPr>
            <a:spLocks noGrp="1"/>
          </p:cNvSpPr>
          <p:nvPr>
            <p:ph type="body" sz="quarter" idx="10"/>
          </p:nvPr>
        </p:nvSpPr>
        <p:spPr/>
        <p:txBody>
          <a:bodyPr/>
          <a:lstStyle/>
          <a:p>
            <a:r>
              <a:rPr lang="en-GB" b="1" dirty="0">
                <a:latin typeface="+mj-lt"/>
                <a:ea typeface="Montserrat"/>
                <a:cs typeface="Montserrat"/>
                <a:sym typeface="Montserrat"/>
              </a:rPr>
              <a:t>Reverting with reset</a:t>
            </a:r>
            <a:endParaRPr lang="en-US" dirty="0">
              <a:latin typeface="+mj-lt"/>
            </a:endParaRPr>
          </a:p>
        </p:txBody>
      </p:sp>
    </p:spTree>
    <p:extLst>
      <p:ext uri="{BB962C8B-B14F-4D97-AF65-F5344CB8AC3E}">
        <p14:creationId xmlns:p14="http://schemas.microsoft.com/office/powerpoint/2010/main" val="34728694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p:txBody>
          <a:bodyPr/>
          <a:lstStyle/>
          <a:p>
            <a:r>
              <a:rPr lang="en-GB" dirty="0">
                <a:solidFill>
                  <a:schemeClr val="dk1"/>
                </a:solidFill>
                <a:latin typeface="Montserrat"/>
                <a:ea typeface="Montserrat"/>
                <a:cs typeface="Montserrat"/>
                <a:sym typeface="Montserrat"/>
              </a:rPr>
              <a:t>Branching in Git helps us to define workflows that make sure the code that's being delivered is in the best state possible. That way, we minimise risks for any errors or crashes.</a:t>
            </a:r>
          </a:p>
          <a:p>
            <a:pPr lvl="0">
              <a:spcBef>
                <a:spcPts val="1200"/>
              </a:spcBef>
              <a:spcAft>
                <a:spcPts val="0"/>
              </a:spcAft>
            </a:pPr>
            <a:r>
              <a:rPr lang="en-GB" dirty="0">
                <a:solidFill>
                  <a:schemeClr val="dk1"/>
                </a:solidFill>
                <a:latin typeface="Montserrat"/>
                <a:ea typeface="Montserrat"/>
                <a:cs typeface="Montserrat"/>
                <a:sym typeface="Montserrat"/>
              </a:rPr>
              <a:t>With Version Control Systems, like Git, we can separate </a:t>
            </a:r>
            <a:br>
              <a:rPr lang="en-GB" dirty="0">
                <a:solidFill>
                  <a:schemeClr val="dk1"/>
                </a:solidFill>
                <a:latin typeface="Montserrat"/>
                <a:ea typeface="Montserrat"/>
                <a:cs typeface="Montserrat"/>
                <a:sym typeface="Montserrat"/>
              </a:rPr>
            </a:br>
            <a:r>
              <a:rPr lang="en-GB" dirty="0">
                <a:solidFill>
                  <a:schemeClr val="dk1"/>
                </a:solidFill>
                <a:latin typeface="Montserrat"/>
                <a:ea typeface="Montserrat"/>
                <a:cs typeface="Montserrat"/>
                <a:sym typeface="Montserrat"/>
              </a:rPr>
              <a:t>the codebase on many different branches.</a:t>
            </a:r>
          </a:p>
          <a:p>
            <a:pPr lvl="0">
              <a:spcBef>
                <a:spcPts val="1200"/>
              </a:spcBef>
              <a:spcAft>
                <a:spcPts val="1200"/>
              </a:spcAft>
              <a:buClr>
                <a:schemeClr val="dk1"/>
              </a:buClr>
              <a:buSzPts val="1100"/>
            </a:pPr>
            <a:r>
              <a:rPr lang="en-GB" dirty="0">
                <a:solidFill>
                  <a:schemeClr val="dk1"/>
                </a:solidFill>
                <a:latin typeface="Montserrat"/>
                <a:ea typeface="Montserrat"/>
                <a:cs typeface="Montserrat"/>
                <a:sym typeface="Montserrat"/>
              </a:rPr>
              <a:t>This feature can be utilised for isolating the development and testing of new features from working code that is running on a production environment.</a:t>
            </a:r>
          </a:p>
          <a:p>
            <a:pPr marL="285750" indent="-285750">
              <a:spcAft>
                <a:spcPts val="1251"/>
              </a:spcAft>
              <a:buSzPct val="125000"/>
              <a:buFont typeface="Arial" panose="020B0604020202020204" pitchFamily="34" charset="0"/>
              <a:buChar char="•"/>
            </a:pPr>
            <a:endParaRPr lang="en-GB" dirty="0"/>
          </a:p>
          <a:p>
            <a:pPr marL="285750" indent="-285750">
              <a:spcAft>
                <a:spcPts val="1251"/>
              </a:spcAft>
              <a:buFont typeface="Arial" panose="020B0604020202020204" pitchFamily="34" charset="0"/>
              <a:buChar char="•"/>
            </a:pPr>
            <a:endParaRPr lang="en-GB" dirty="0"/>
          </a:p>
        </p:txBody>
      </p:sp>
      <p:sp>
        <p:nvSpPr>
          <p:cNvPr id="5" name="Text Placeholder 4"/>
          <p:cNvSpPr>
            <a:spLocks noGrp="1"/>
          </p:cNvSpPr>
          <p:nvPr>
            <p:ph type="body" sz="quarter" idx="10"/>
          </p:nvPr>
        </p:nvSpPr>
        <p:spPr/>
        <p:txBody>
          <a:bodyPr/>
          <a:lstStyle/>
          <a:p>
            <a:r>
              <a:rPr lang="en" dirty="0"/>
              <a:t>branching</a:t>
            </a:r>
            <a:endParaRPr lang="en-GB" dirty="0">
              <a:latin typeface="+mj-lt"/>
            </a:endParaRPr>
          </a:p>
        </p:txBody>
      </p:sp>
    </p:spTree>
    <p:extLst>
      <p:ext uri="{BB962C8B-B14F-4D97-AF65-F5344CB8AC3E}">
        <p14:creationId xmlns:p14="http://schemas.microsoft.com/office/powerpoint/2010/main" val="33292721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197A95BA-358C-D84E-99A6-B3A44419E624}"/>
              </a:ext>
            </a:extLst>
          </p:cNvPr>
          <p:cNvSpPr txBox="1">
            <a:spLocks noGrp="1"/>
          </p:cNvSpPr>
          <p:nvPr>
            <p:ph type="body" sz="quarter" idx="10"/>
          </p:nvPr>
        </p:nvSpPr>
        <p:spPr>
          <a:prstGeom prst="rect">
            <a:avLst/>
          </a:prstGeom>
        </p:spPr>
        <p:txBody>
          <a:bodyPr vert="horz" wrap="square" lIns="0" tIns="0" rIns="0" bIns="0" rtlCol="0" anchor="t" anchorCtr="0">
            <a:normAutofit/>
          </a:bodyPr>
          <a:lstStyle/>
          <a:p>
            <a:r>
              <a:rPr lang="en-GB" dirty="0"/>
              <a:t>Workflow Example</a:t>
            </a:r>
            <a:endParaRPr lang="en-US" dirty="0">
              <a:solidFill>
                <a:srgbClr val="FF0000"/>
              </a:solidFill>
            </a:endParaRPr>
          </a:p>
        </p:txBody>
      </p:sp>
      <p:sp>
        <p:nvSpPr>
          <p:cNvPr id="4" name="Slide Number Placeholder 3">
            <a:extLst>
              <a:ext uri="{FF2B5EF4-FFF2-40B4-BE49-F238E27FC236}">
                <a16:creationId xmlns:a16="http://schemas.microsoft.com/office/drawing/2014/main" id="{F8E706CF-C7BB-8B42-AC16-752380B4979A}"/>
              </a:ext>
            </a:extLst>
          </p:cNvPr>
          <p:cNvSpPr>
            <a:spLocks noGrp="1"/>
          </p:cNvSpPr>
          <p:nvPr>
            <p:ph type="sldNum" sz="quarter" idx="4"/>
          </p:nvPr>
        </p:nvSpPr>
        <p:spPr/>
        <p:txBody>
          <a:bodyPr/>
          <a:lstStyle/>
          <a:p>
            <a:fld id="{EF892D59-8F09-EF4B-AD6D-DA609442F868}" type="slidenum">
              <a:rPr lang="en-GB" smtClean="0"/>
              <a:pPr/>
              <a:t>3</a:t>
            </a:fld>
            <a:endParaRPr lang="en-GB"/>
          </a:p>
        </p:txBody>
      </p:sp>
      <p:pic>
        <p:nvPicPr>
          <p:cNvPr id="6" name="Picture 5" descr="Diagram&#10;&#10;Description automatically generated">
            <a:extLst>
              <a:ext uri="{FF2B5EF4-FFF2-40B4-BE49-F238E27FC236}">
                <a16:creationId xmlns:a16="http://schemas.microsoft.com/office/drawing/2014/main" id="{7D17A8A7-D8BA-834B-A0AE-D8FB84EA3579}"/>
              </a:ext>
            </a:extLst>
          </p:cNvPr>
          <p:cNvPicPr>
            <a:picLocks noChangeAspect="1"/>
          </p:cNvPicPr>
          <p:nvPr/>
        </p:nvPicPr>
        <p:blipFill>
          <a:blip r:embed="rId2"/>
          <a:stretch>
            <a:fillRect/>
          </a:stretch>
        </p:blipFill>
        <p:spPr>
          <a:xfrm>
            <a:off x="5173754" y="75414"/>
            <a:ext cx="5940448" cy="6733888"/>
          </a:xfrm>
          <a:prstGeom prst="rect">
            <a:avLst/>
          </a:prstGeom>
        </p:spPr>
      </p:pic>
    </p:spTree>
    <p:extLst>
      <p:ext uri="{BB962C8B-B14F-4D97-AF65-F5344CB8AC3E}">
        <p14:creationId xmlns:p14="http://schemas.microsoft.com/office/powerpoint/2010/main" val="12210323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197A95BA-358C-D84E-99A6-B3A44419E624}"/>
              </a:ext>
            </a:extLst>
          </p:cNvPr>
          <p:cNvSpPr txBox="1">
            <a:spLocks noGrp="1"/>
          </p:cNvSpPr>
          <p:nvPr>
            <p:ph type="body" sz="quarter" idx="10"/>
          </p:nvPr>
        </p:nvSpPr>
        <p:spPr>
          <a:prstGeom prst="rect">
            <a:avLst/>
          </a:prstGeom>
        </p:spPr>
        <p:txBody>
          <a:bodyPr vert="horz" wrap="square" lIns="0" tIns="0" rIns="0" bIns="0" rtlCol="0" anchor="t" anchorCtr="0">
            <a:normAutofit/>
          </a:bodyPr>
          <a:lstStyle/>
          <a:p>
            <a:r>
              <a:rPr lang="en-GB" dirty="0"/>
              <a:t>Workflow Example - </a:t>
            </a:r>
            <a:endParaRPr lang="en-US" dirty="0">
              <a:solidFill>
                <a:srgbClr val="FF0000"/>
              </a:solidFill>
            </a:endParaRPr>
          </a:p>
          <a:p>
            <a:r>
              <a:rPr lang="en-GB" sz="2000" b="1" dirty="0">
                <a:latin typeface="+mj-lt"/>
                <a:ea typeface="Montserrat"/>
                <a:cs typeface="Montserrat"/>
                <a:sym typeface="Montserrat"/>
              </a:rPr>
              <a:t>New Application Features</a:t>
            </a:r>
            <a:endParaRPr lang="en-US" sz="2000" dirty="0">
              <a:solidFill>
                <a:srgbClr val="FF0000"/>
              </a:solidFill>
              <a:latin typeface="+mj-lt"/>
            </a:endParaRPr>
          </a:p>
          <a:p>
            <a:pPr algn="l"/>
            <a:endParaRPr lang="en-US" dirty="0">
              <a:solidFill>
                <a:srgbClr val="FF0000"/>
              </a:solidFill>
            </a:endParaRPr>
          </a:p>
          <a:p>
            <a:pPr algn="l"/>
            <a:endParaRPr lang="en-US" dirty="0">
              <a:solidFill>
                <a:srgbClr val="FF0000"/>
              </a:solidFill>
            </a:endParaRPr>
          </a:p>
        </p:txBody>
      </p:sp>
      <p:sp>
        <p:nvSpPr>
          <p:cNvPr id="2" name="Text Placeholder 1">
            <a:extLst>
              <a:ext uri="{FF2B5EF4-FFF2-40B4-BE49-F238E27FC236}">
                <a16:creationId xmlns:a16="http://schemas.microsoft.com/office/drawing/2014/main" id="{5DD57505-F745-6C40-8EBC-0251B283F7AE}"/>
              </a:ext>
            </a:extLst>
          </p:cNvPr>
          <p:cNvSpPr>
            <a:spLocks noGrp="1"/>
          </p:cNvSpPr>
          <p:nvPr>
            <p:ph type="body" sz="quarter" idx="15"/>
          </p:nvPr>
        </p:nvSpPr>
        <p:spPr/>
        <p:txBody>
          <a:bodyPr/>
          <a:lstStyle/>
          <a:p>
            <a:endParaRPr lang="en-US" dirty="0">
              <a:latin typeface="+mn-lt"/>
            </a:endParaRPr>
          </a:p>
        </p:txBody>
      </p:sp>
      <p:sp>
        <p:nvSpPr>
          <p:cNvPr id="4" name="Slide Number Placeholder 3">
            <a:extLst>
              <a:ext uri="{FF2B5EF4-FFF2-40B4-BE49-F238E27FC236}">
                <a16:creationId xmlns:a16="http://schemas.microsoft.com/office/drawing/2014/main" id="{F8E706CF-C7BB-8B42-AC16-752380B4979A}"/>
              </a:ext>
            </a:extLst>
          </p:cNvPr>
          <p:cNvSpPr>
            <a:spLocks noGrp="1"/>
          </p:cNvSpPr>
          <p:nvPr>
            <p:ph type="sldNum" sz="quarter" idx="4"/>
          </p:nvPr>
        </p:nvSpPr>
        <p:spPr/>
        <p:txBody>
          <a:bodyPr/>
          <a:lstStyle/>
          <a:p>
            <a:fld id="{EF892D59-8F09-EF4B-AD6D-DA609442F868}" type="slidenum">
              <a:rPr lang="en-GB" smtClean="0"/>
              <a:pPr/>
              <a:t>4</a:t>
            </a:fld>
            <a:endParaRPr lang="en-GB"/>
          </a:p>
        </p:txBody>
      </p:sp>
      <p:pic>
        <p:nvPicPr>
          <p:cNvPr id="11" name="Picture 10" descr="A picture containing shape&#10;&#10;Description automatically generated">
            <a:extLst>
              <a:ext uri="{FF2B5EF4-FFF2-40B4-BE49-F238E27FC236}">
                <a16:creationId xmlns:a16="http://schemas.microsoft.com/office/drawing/2014/main" id="{49279F54-69AB-FB4F-A85F-7F154085F36F}"/>
              </a:ext>
            </a:extLst>
          </p:cNvPr>
          <p:cNvPicPr>
            <a:picLocks noChangeAspect="1"/>
          </p:cNvPicPr>
          <p:nvPr/>
        </p:nvPicPr>
        <p:blipFill>
          <a:blip r:embed="rId2"/>
          <a:stretch>
            <a:fillRect/>
          </a:stretch>
        </p:blipFill>
        <p:spPr>
          <a:xfrm>
            <a:off x="4992690" y="94267"/>
            <a:ext cx="6140366" cy="6524139"/>
          </a:xfrm>
          <a:prstGeom prst="rect">
            <a:avLst/>
          </a:prstGeom>
        </p:spPr>
      </p:pic>
    </p:spTree>
    <p:extLst>
      <p:ext uri="{BB962C8B-B14F-4D97-AF65-F5344CB8AC3E}">
        <p14:creationId xmlns:p14="http://schemas.microsoft.com/office/powerpoint/2010/main" val="39253962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197A95BA-358C-D84E-99A6-B3A44419E624}"/>
              </a:ext>
            </a:extLst>
          </p:cNvPr>
          <p:cNvSpPr txBox="1">
            <a:spLocks noGrp="1"/>
          </p:cNvSpPr>
          <p:nvPr>
            <p:ph type="body" sz="quarter" idx="10"/>
          </p:nvPr>
        </p:nvSpPr>
        <p:spPr>
          <a:prstGeom prst="rect">
            <a:avLst/>
          </a:prstGeom>
        </p:spPr>
        <p:txBody>
          <a:bodyPr vert="horz" wrap="square" lIns="0" tIns="0" rIns="0" bIns="0" rtlCol="0" anchor="t" anchorCtr="0">
            <a:normAutofit/>
          </a:bodyPr>
          <a:lstStyle/>
          <a:p>
            <a:r>
              <a:rPr lang="en-GB" dirty="0"/>
              <a:t>Workflow Example -</a:t>
            </a:r>
            <a:endParaRPr lang="en-US" dirty="0">
              <a:solidFill>
                <a:srgbClr val="FF0000"/>
              </a:solidFill>
            </a:endParaRPr>
          </a:p>
          <a:p>
            <a:r>
              <a:rPr lang="en-GB" sz="2000" b="1" dirty="0">
                <a:latin typeface="+mj-lt"/>
                <a:ea typeface="Montserrat"/>
                <a:cs typeface="Montserrat"/>
                <a:sym typeface="Montserrat"/>
              </a:rPr>
              <a:t>releases</a:t>
            </a:r>
            <a:endParaRPr lang="en-US" sz="2000" dirty="0">
              <a:solidFill>
                <a:srgbClr val="FF0000"/>
              </a:solidFill>
              <a:latin typeface="+mj-lt"/>
            </a:endParaRPr>
          </a:p>
          <a:p>
            <a:pPr algn="l"/>
            <a:endParaRPr lang="en-US" dirty="0">
              <a:solidFill>
                <a:srgbClr val="FF0000"/>
              </a:solidFill>
            </a:endParaRPr>
          </a:p>
          <a:p>
            <a:pPr algn="l"/>
            <a:endParaRPr lang="en-US" dirty="0">
              <a:solidFill>
                <a:srgbClr val="FF0000"/>
              </a:solidFill>
            </a:endParaRPr>
          </a:p>
        </p:txBody>
      </p:sp>
      <p:sp>
        <p:nvSpPr>
          <p:cNvPr id="2" name="Text Placeholder 1">
            <a:extLst>
              <a:ext uri="{FF2B5EF4-FFF2-40B4-BE49-F238E27FC236}">
                <a16:creationId xmlns:a16="http://schemas.microsoft.com/office/drawing/2014/main" id="{5DD57505-F745-6C40-8EBC-0251B283F7AE}"/>
              </a:ext>
            </a:extLst>
          </p:cNvPr>
          <p:cNvSpPr>
            <a:spLocks noGrp="1"/>
          </p:cNvSpPr>
          <p:nvPr>
            <p:ph type="body" sz="quarter" idx="15"/>
          </p:nvPr>
        </p:nvSpPr>
        <p:spPr/>
        <p:txBody>
          <a:bodyPr/>
          <a:lstStyle/>
          <a:p>
            <a:endParaRPr lang="en-US" dirty="0">
              <a:latin typeface="+mn-lt"/>
            </a:endParaRPr>
          </a:p>
        </p:txBody>
      </p:sp>
      <p:sp>
        <p:nvSpPr>
          <p:cNvPr id="4" name="Slide Number Placeholder 3">
            <a:extLst>
              <a:ext uri="{FF2B5EF4-FFF2-40B4-BE49-F238E27FC236}">
                <a16:creationId xmlns:a16="http://schemas.microsoft.com/office/drawing/2014/main" id="{F8E706CF-C7BB-8B42-AC16-752380B4979A}"/>
              </a:ext>
            </a:extLst>
          </p:cNvPr>
          <p:cNvSpPr>
            <a:spLocks noGrp="1"/>
          </p:cNvSpPr>
          <p:nvPr>
            <p:ph type="sldNum" sz="quarter" idx="4"/>
          </p:nvPr>
        </p:nvSpPr>
        <p:spPr/>
        <p:txBody>
          <a:bodyPr/>
          <a:lstStyle/>
          <a:p>
            <a:fld id="{EF892D59-8F09-EF4B-AD6D-DA609442F868}" type="slidenum">
              <a:rPr lang="en-GB" smtClean="0"/>
              <a:pPr/>
              <a:t>5</a:t>
            </a:fld>
            <a:endParaRPr lang="en-GB"/>
          </a:p>
        </p:txBody>
      </p:sp>
      <p:pic>
        <p:nvPicPr>
          <p:cNvPr id="9" name="Picture 8" descr="Diagram&#10;&#10;Description automatically generated">
            <a:extLst>
              <a:ext uri="{FF2B5EF4-FFF2-40B4-BE49-F238E27FC236}">
                <a16:creationId xmlns:a16="http://schemas.microsoft.com/office/drawing/2014/main" id="{73E4708B-30E5-8E41-9029-913F7713D884}"/>
              </a:ext>
            </a:extLst>
          </p:cNvPr>
          <p:cNvPicPr>
            <a:picLocks noChangeAspect="1"/>
          </p:cNvPicPr>
          <p:nvPr/>
        </p:nvPicPr>
        <p:blipFill>
          <a:blip r:embed="rId2"/>
          <a:stretch>
            <a:fillRect/>
          </a:stretch>
        </p:blipFill>
        <p:spPr>
          <a:xfrm>
            <a:off x="6025265" y="1403737"/>
            <a:ext cx="4213860" cy="4122420"/>
          </a:xfrm>
          <a:prstGeom prst="rect">
            <a:avLst/>
          </a:prstGeom>
        </p:spPr>
      </p:pic>
    </p:spTree>
    <p:extLst>
      <p:ext uri="{BB962C8B-B14F-4D97-AF65-F5344CB8AC3E}">
        <p14:creationId xmlns:p14="http://schemas.microsoft.com/office/powerpoint/2010/main" val="18592600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197A95BA-358C-D84E-99A6-B3A44419E624}"/>
              </a:ext>
            </a:extLst>
          </p:cNvPr>
          <p:cNvSpPr txBox="1">
            <a:spLocks noGrp="1"/>
          </p:cNvSpPr>
          <p:nvPr>
            <p:ph type="body" sz="quarter" idx="10"/>
          </p:nvPr>
        </p:nvSpPr>
        <p:spPr>
          <a:prstGeom prst="rect">
            <a:avLst/>
          </a:prstGeom>
        </p:spPr>
        <p:txBody>
          <a:bodyPr vert="horz" wrap="square" lIns="0" tIns="0" rIns="0" bIns="0" rtlCol="0" anchor="t" anchorCtr="0">
            <a:normAutofit/>
          </a:bodyPr>
          <a:lstStyle/>
          <a:p>
            <a:r>
              <a:rPr lang="en-GB" dirty="0"/>
              <a:t>Workflow Example - </a:t>
            </a:r>
            <a:endParaRPr lang="en-US" dirty="0">
              <a:solidFill>
                <a:srgbClr val="FF0000"/>
              </a:solidFill>
            </a:endParaRPr>
          </a:p>
          <a:p>
            <a:r>
              <a:rPr lang="en-GB" sz="2000" b="1" dirty="0">
                <a:latin typeface="+mj-lt"/>
                <a:ea typeface="Montserrat"/>
                <a:cs typeface="Montserrat"/>
                <a:sym typeface="Montserrat"/>
              </a:rPr>
              <a:t>Hot fixes</a:t>
            </a:r>
            <a:endParaRPr lang="en-US" sz="2000" dirty="0">
              <a:solidFill>
                <a:srgbClr val="FF0000"/>
              </a:solidFill>
              <a:latin typeface="+mj-lt"/>
            </a:endParaRPr>
          </a:p>
          <a:p>
            <a:pPr algn="l"/>
            <a:endParaRPr lang="en-US" dirty="0">
              <a:solidFill>
                <a:srgbClr val="FF0000"/>
              </a:solidFill>
            </a:endParaRPr>
          </a:p>
          <a:p>
            <a:pPr algn="l"/>
            <a:endParaRPr lang="en-US" dirty="0">
              <a:solidFill>
                <a:srgbClr val="FF0000"/>
              </a:solidFill>
            </a:endParaRPr>
          </a:p>
        </p:txBody>
      </p:sp>
      <p:sp>
        <p:nvSpPr>
          <p:cNvPr id="2" name="Text Placeholder 1">
            <a:extLst>
              <a:ext uri="{FF2B5EF4-FFF2-40B4-BE49-F238E27FC236}">
                <a16:creationId xmlns:a16="http://schemas.microsoft.com/office/drawing/2014/main" id="{5DD57505-F745-6C40-8EBC-0251B283F7AE}"/>
              </a:ext>
            </a:extLst>
          </p:cNvPr>
          <p:cNvSpPr>
            <a:spLocks noGrp="1"/>
          </p:cNvSpPr>
          <p:nvPr>
            <p:ph type="body" sz="quarter" idx="15"/>
          </p:nvPr>
        </p:nvSpPr>
        <p:spPr/>
        <p:txBody>
          <a:bodyPr/>
          <a:lstStyle/>
          <a:p>
            <a:endParaRPr lang="en-US" dirty="0">
              <a:latin typeface="+mn-lt"/>
            </a:endParaRPr>
          </a:p>
        </p:txBody>
      </p:sp>
      <p:sp>
        <p:nvSpPr>
          <p:cNvPr id="4" name="Slide Number Placeholder 3">
            <a:extLst>
              <a:ext uri="{FF2B5EF4-FFF2-40B4-BE49-F238E27FC236}">
                <a16:creationId xmlns:a16="http://schemas.microsoft.com/office/drawing/2014/main" id="{F8E706CF-C7BB-8B42-AC16-752380B4979A}"/>
              </a:ext>
            </a:extLst>
          </p:cNvPr>
          <p:cNvSpPr>
            <a:spLocks noGrp="1"/>
          </p:cNvSpPr>
          <p:nvPr>
            <p:ph type="sldNum" sz="quarter" idx="4"/>
          </p:nvPr>
        </p:nvSpPr>
        <p:spPr/>
        <p:txBody>
          <a:bodyPr/>
          <a:lstStyle/>
          <a:p>
            <a:fld id="{EF892D59-8F09-EF4B-AD6D-DA609442F868}" type="slidenum">
              <a:rPr lang="en-GB" smtClean="0"/>
              <a:pPr/>
              <a:t>6</a:t>
            </a:fld>
            <a:endParaRPr lang="en-GB"/>
          </a:p>
        </p:txBody>
      </p:sp>
      <p:pic>
        <p:nvPicPr>
          <p:cNvPr id="8" name="Picture 7" descr="Diagram&#10;&#10;Description automatically generated">
            <a:extLst>
              <a:ext uri="{FF2B5EF4-FFF2-40B4-BE49-F238E27FC236}">
                <a16:creationId xmlns:a16="http://schemas.microsoft.com/office/drawing/2014/main" id="{7B515C4A-1557-DE4B-8F0B-787FA8457CBF}"/>
              </a:ext>
            </a:extLst>
          </p:cNvPr>
          <p:cNvPicPr>
            <a:picLocks noChangeAspect="1"/>
          </p:cNvPicPr>
          <p:nvPr/>
        </p:nvPicPr>
        <p:blipFill>
          <a:blip r:embed="rId2"/>
          <a:stretch>
            <a:fillRect/>
          </a:stretch>
        </p:blipFill>
        <p:spPr>
          <a:xfrm>
            <a:off x="5564981" y="1569720"/>
            <a:ext cx="5105400" cy="3718560"/>
          </a:xfrm>
          <a:prstGeom prst="rect">
            <a:avLst/>
          </a:prstGeom>
        </p:spPr>
      </p:pic>
      <p:sp>
        <p:nvSpPr>
          <p:cNvPr id="9" name="TextBox 8">
            <a:extLst>
              <a:ext uri="{FF2B5EF4-FFF2-40B4-BE49-F238E27FC236}">
                <a16:creationId xmlns:a16="http://schemas.microsoft.com/office/drawing/2014/main" id="{3900D041-B976-6948-A37B-F427D0002014}"/>
              </a:ext>
            </a:extLst>
          </p:cNvPr>
          <p:cNvSpPr txBox="1"/>
          <p:nvPr/>
        </p:nvSpPr>
        <p:spPr>
          <a:xfrm>
            <a:off x="-1291771" y="159657"/>
            <a:ext cx="0" cy="0"/>
          </a:xfrm>
          <a:prstGeom prst="rect">
            <a:avLst/>
          </a:prstGeom>
        </p:spPr>
        <p:txBody>
          <a:bodyPr vert="horz" wrap="none" lIns="0" tIns="0" rIns="0" bIns="0" rtlCol="0" anchor="t" anchorCtr="0">
            <a:normAutofit fontScale="25000" lnSpcReduction="20000"/>
          </a:bodyPr>
          <a:lstStyle/>
          <a:p>
            <a:pPr algn="l"/>
            <a:endParaRPr lang="en-US" dirty="0"/>
          </a:p>
        </p:txBody>
      </p:sp>
    </p:spTree>
    <p:extLst>
      <p:ext uri="{BB962C8B-B14F-4D97-AF65-F5344CB8AC3E}">
        <p14:creationId xmlns:p14="http://schemas.microsoft.com/office/powerpoint/2010/main" val="1476944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DE8EB44-223A-F74B-9B5D-A6E9112D51CE}"/>
              </a:ext>
            </a:extLst>
          </p:cNvPr>
          <p:cNvSpPr>
            <a:spLocks noGrp="1"/>
          </p:cNvSpPr>
          <p:nvPr>
            <p:ph type="body" sz="quarter" idx="15"/>
          </p:nvPr>
        </p:nvSpPr>
        <p:spPr/>
        <p:txBody>
          <a:bodyPr/>
          <a:lstStyle/>
          <a:p>
            <a:endParaRPr lang="en-US" dirty="0"/>
          </a:p>
        </p:txBody>
      </p:sp>
      <p:sp>
        <p:nvSpPr>
          <p:cNvPr id="5" name="Text Placeholder 4"/>
          <p:cNvSpPr>
            <a:spLocks noGrp="1"/>
          </p:cNvSpPr>
          <p:nvPr>
            <p:ph type="body" sz="quarter" idx="10"/>
          </p:nvPr>
        </p:nvSpPr>
        <p:spPr/>
        <p:txBody>
          <a:bodyPr/>
          <a:lstStyle/>
          <a:p>
            <a:r>
              <a:rPr lang="en-GB" dirty="0"/>
              <a:t>Cre</a:t>
            </a:r>
            <a:r>
              <a:rPr lang="en-GB" dirty="0">
                <a:latin typeface="+mj-lt"/>
              </a:rPr>
              <a:t>ati</a:t>
            </a:r>
            <a:r>
              <a:rPr lang="en-GB" dirty="0"/>
              <a:t>ng and Branches</a:t>
            </a:r>
          </a:p>
        </p:txBody>
      </p:sp>
      <p:graphicFrame>
        <p:nvGraphicFramePr>
          <p:cNvPr id="4" name="Google Shape;96;p19">
            <a:extLst>
              <a:ext uri="{FF2B5EF4-FFF2-40B4-BE49-F238E27FC236}">
                <a16:creationId xmlns:a16="http://schemas.microsoft.com/office/drawing/2014/main" id="{517627BF-F289-FE42-BC07-E0FA162F04CF}"/>
              </a:ext>
            </a:extLst>
          </p:cNvPr>
          <p:cNvGraphicFramePr/>
          <p:nvPr>
            <p:extLst>
              <p:ext uri="{D42A27DB-BD31-4B8C-83A1-F6EECF244321}">
                <p14:modId xmlns:p14="http://schemas.microsoft.com/office/powerpoint/2010/main" val="153336886"/>
              </p:ext>
            </p:extLst>
          </p:nvPr>
        </p:nvGraphicFramePr>
        <p:xfrm>
          <a:off x="5037136" y="2061185"/>
          <a:ext cx="6770688" cy="2886501"/>
        </p:xfrm>
        <a:graphic>
          <a:graphicData uri="http://schemas.openxmlformats.org/drawingml/2006/table">
            <a:tbl>
              <a:tblPr>
                <a:noFill/>
              </a:tblPr>
              <a:tblGrid>
                <a:gridCol w="4144345">
                  <a:extLst>
                    <a:ext uri="{9D8B030D-6E8A-4147-A177-3AD203B41FA5}">
                      <a16:colId xmlns:a16="http://schemas.microsoft.com/office/drawing/2014/main" val="20000"/>
                    </a:ext>
                  </a:extLst>
                </a:gridCol>
                <a:gridCol w="2626343">
                  <a:extLst>
                    <a:ext uri="{9D8B030D-6E8A-4147-A177-3AD203B41FA5}">
                      <a16:colId xmlns:a16="http://schemas.microsoft.com/office/drawing/2014/main" val="20001"/>
                    </a:ext>
                  </a:extLst>
                </a:gridCol>
              </a:tblGrid>
              <a:tr h="313779">
                <a:tc>
                  <a:txBody>
                    <a:bodyPr/>
                    <a:lstStyle/>
                    <a:p>
                      <a:pPr marL="0" lvl="0" indent="0" algn="l" rtl="0">
                        <a:spcBef>
                          <a:spcPts val="0"/>
                        </a:spcBef>
                        <a:spcAft>
                          <a:spcPts val="0"/>
                        </a:spcAft>
                        <a:buNone/>
                      </a:pPr>
                      <a:r>
                        <a:rPr lang="en-GB" sz="1200" b="1" dirty="0">
                          <a:latin typeface="Montserrat"/>
                          <a:ea typeface="Montserrat"/>
                          <a:cs typeface="Montserrat"/>
                          <a:sym typeface="Montserrat"/>
                        </a:rPr>
                        <a:t>Command</a:t>
                      </a:r>
                      <a:endParaRPr sz="1200" b="1" dirty="0">
                        <a:latin typeface="Montserrat"/>
                        <a:ea typeface="Montserrat"/>
                        <a:cs typeface="Montserrat"/>
                        <a:sym typeface="Montserrat"/>
                      </a:endParaRPr>
                    </a:p>
                  </a:txBody>
                  <a:tcPr marL="63500" marR="63500" marT="63500" marB="63500">
                    <a:solidFill>
                      <a:srgbClr val="D9D9D9"/>
                    </a:solidFill>
                  </a:tcPr>
                </a:tc>
                <a:tc>
                  <a:txBody>
                    <a:bodyPr/>
                    <a:lstStyle/>
                    <a:p>
                      <a:pPr marL="0" lvl="0" indent="0" algn="l" rtl="0">
                        <a:spcBef>
                          <a:spcPts val="0"/>
                        </a:spcBef>
                        <a:spcAft>
                          <a:spcPts val="0"/>
                        </a:spcAft>
                        <a:buNone/>
                      </a:pPr>
                      <a:r>
                        <a:rPr lang="en-GB" sz="1200" b="1" dirty="0">
                          <a:latin typeface="Montserrat"/>
                          <a:ea typeface="Montserrat"/>
                          <a:cs typeface="Montserrat"/>
                          <a:sym typeface="Montserrat"/>
                        </a:rPr>
                        <a:t>Function</a:t>
                      </a:r>
                      <a:endParaRPr sz="1200" b="1" dirty="0">
                        <a:latin typeface="Montserrat"/>
                        <a:ea typeface="Montserrat"/>
                        <a:cs typeface="Montserrat"/>
                        <a:sym typeface="Montserrat"/>
                      </a:endParaRPr>
                    </a:p>
                  </a:txBody>
                  <a:tcPr marL="63500" marR="63500" marT="63500" marB="63500">
                    <a:solidFill>
                      <a:srgbClr val="D9D9D9"/>
                    </a:solidFill>
                  </a:tcPr>
                </a:tc>
                <a:extLst>
                  <a:ext uri="{0D108BD9-81ED-4DB2-BD59-A6C34878D82A}">
                    <a16:rowId xmlns:a16="http://schemas.microsoft.com/office/drawing/2014/main" val="10000"/>
                  </a:ext>
                </a:extLst>
              </a:tr>
              <a:tr h="498961">
                <a:tc>
                  <a:txBody>
                    <a:bodyPr/>
                    <a:lstStyle/>
                    <a:p>
                      <a:pPr marL="0" lvl="0" indent="0" algn="l" rtl="0">
                        <a:spcBef>
                          <a:spcPts val="0"/>
                        </a:spcBef>
                        <a:spcAft>
                          <a:spcPts val="0"/>
                        </a:spcAft>
                        <a:buNone/>
                      </a:pPr>
                      <a:r>
                        <a:rPr lang="en-GB" sz="1400" b="0" i="0" dirty="0">
                          <a:latin typeface="Consolas" panose="020B0609020204030204" pitchFamily="49" charset="0"/>
                          <a:ea typeface="Fira Mono" panose="020B0509050000020004" pitchFamily="49" charset="0"/>
                          <a:cs typeface="Source Code Pro"/>
                          <a:sym typeface="Source Code Pro"/>
                        </a:rPr>
                        <a:t>git </a:t>
                      </a:r>
                      <a:r>
                        <a:rPr lang="en-GB" sz="1400" b="1" i="0" dirty="0">
                          <a:latin typeface="Consolas" panose="020B0609020204030204" pitchFamily="49" charset="0"/>
                          <a:ea typeface="Fira Mono" panose="020B0509050000020004" pitchFamily="49" charset="0"/>
                          <a:cs typeface="Source Code Pro"/>
                          <a:sym typeface="Source Code Pro"/>
                        </a:rPr>
                        <a:t>branch</a:t>
                      </a:r>
                      <a:endParaRPr sz="1400" b="1" i="0" dirty="0">
                        <a:latin typeface="Consolas" panose="020B0609020204030204" pitchFamily="49" charset="0"/>
                        <a:ea typeface="Fira Mono" panose="020B0509050000020004" pitchFamily="49" charset="0"/>
                        <a:cs typeface="Source Code Pro"/>
                        <a:sym typeface="Source Code Pro"/>
                      </a:endParaRPr>
                    </a:p>
                  </a:txBody>
                  <a:tcPr marL="63500" marR="63500" marT="63500" marB="63500"/>
                </a:tc>
                <a:tc>
                  <a:txBody>
                    <a:bodyPr/>
                    <a:lstStyle/>
                    <a:p>
                      <a:pPr marL="0" lvl="0" indent="0" algn="l" rtl="0">
                        <a:spcBef>
                          <a:spcPts val="0"/>
                        </a:spcBef>
                        <a:spcAft>
                          <a:spcPts val="0"/>
                        </a:spcAft>
                        <a:buNone/>
                      </a:pPr>
                      <a:r>
                        <a:rPr lang="en-GB" sz="1200" dirty="0">
                          <a:latin typeface="Montserrat"/>
                          <a:ea typeface="Montserrat"/>
                          <a:cs typeface="Montserrat"/>
                          <a:sym typeface="Montserrat"/>
                        </a:rPr>
                        <a:t>Show all branches in current repository</a:t>
                      </a:r>
                      <a:endParaRPr sz="1200" dirty="0">
                        <a:latin typeface="Montserrat"/>
                        <a:ea typeface="Montserrat"/>
                        <a:cs typeface="Montserrat"/>
                        <a:sym typeface="Montserrat"/>
                      </a:endParaRPr>
                    </a:p>
                  </a:txBody>
                  <a:tcPr marL="63500" marR="63500" marT="63500" marB="63500"/>
                </a:tc>
                <a:extLst>
                  <a:ext uri="{0D108BD9-81ED-4DB2-BD59-A6C34878D82A}">
                    <a16:rowId xmlns:a16="http://schemas.microsoft.com/office/drawing/2014/main" val="10001"/>
                  </a:ext>
                </a:extLst>
              </a:tr>
              <a:tr h="313779">
                <a:tc>
                  <a:txBody>
                    <a:bodyPr/>
                    <a:lstStyle/>
                    <a:p>
                      <a:pPr marL="0" lvl="0" indent="0" algn="l" rtl="0">
                        <a:spcBef>
                          <a:spcPts val="0"/>
                        </a:spcBef>
                        <a:spcAft>
                          <a:spcPts val="0"/>
                        </a:spcAft>
                        <a:buNone/>
                      </a:pPr>
                      <a:r>
                        <a:rPr lang="en-GB" sz="1400" b="0" i="0" dirty="0">
                          <a:latin typeface="Consolas" panose="020B0609020204030204" pitchFamily="49" charset="0"/>
                          <a:ea typeface="Fira Mono" panose="020B0509050000020004" pitchFamily="49" charset="0"/>
                          <a:cs typeface="Source Code Pro"/>
                          <a:sym typeface="Source Code Pro"/>
                        </a:rPr>
                        <a:t>git </a:t>
                      </a:r>
                      <a:r>
                        <a:rPr lang="en-GB" sz="1400" b="1" i="0" dirty="0">
                          <a:latin typeface="Consolas" panose="020B0609020204030204" pitchFamily="49" charset="0"/>
                          <a:ea typeface="Fira Mono" panose="020B0509050000020004" pitchFamily="49" charset="0"/>
                          <a:cs typeface="Source Code Pro"/>
                          <a:sym typeface="Source Code Pro"/>
                        </a:rPr>
                        <a:t>branch</a:t>
                      </a:r>
                      <a:r>
                        <a:rPr lang="en-GB" sz="1400" b="0" i="0" dirty="0">
                          <a:latin typeface="Consolas" panose="020B0609020204030204" pitchFamily="49" charset="0"/>
                          <a:ea typeface="Fira Mono" panose="020B0509050000020004" pitchFamily="49" charset="0"/>
                          <a:cs typeface="Source Code Pro"/>
                          <a:sym typeface="Source Code Pro"/>
                        </a:rPr>
                        <a:t> [NEW_BRANCH_NAME]</a:t>
                      </a:r>
                      <a:endParaRPr sz="1400" b="0" i="0" dirty="0">
                        <a:latin typeface="Consolas" panose="020B0609020204030204" pitchFamily="49" charset="0"/>
                        <a:ea typeface="Fira Mono" panose="020B0509050000020004" pitchFamily="49" charset="0"/>
                        <a:cs typeface="Source Code Pro"/>
                        <a:sym typeface="Source Code Pro"/>
                      </a:endParaRPr>
                    </a:p>
                  </a:txBody>
                  <a:tcPr marL="63500" marR="63500" marT="63500" marB="63500"/>
                </a:tc>
                <a:tc>
                  <a:txBody>
                    <a:bodyPr/>
                    <a:lstStyle/>
                    <a:p>
                      <a:pPr marL="0" lvl="0" indent="0" algn="l" rtl="0">
                        <a:spcBef>
                          <a:spcPts val="0"/>
                        </a:spcBef>
                        <a:spcAft>
                          <a:spcPts val="0"/>
                        </a:spcAft>
                        <a:buNone/>
                      </a:pPr>
                      <a:r>
                        <a:rPr lang="en-GB" sz="1200">
                          <a:latin typeface="Montserrat"/>
                          <a:ea typeface="Montserrat"/>
                          <a:cs typeface="Montserrat"/>
                          <a:sym typeface="Montserrat"/>
                        </a:rPr>
                        <a:t>Create a new branch</a:t>
                      </a:r>
                      <a:endParaRPr sz="1200">
                        <a:latin typeface="Montserrat"/>
                        <a:ea typeface="Montserrat"/>
                        <a:cs typeface="Montserrat"/>
                        <a:sym typeface="Montserrat"/>
                      </a:endParaRPr>
                    </a:p>
                  </a:txBody>
                  <a:tcPr marL="63500" marR="63500" marT="63500" marB="63500"/>
                </a:tc>
                <a:extLst>
                  <a:ext uri="{0D108BD9-81ED-4DB2-BD59-A6C34878D82A}">
                    <a16:rowId xmlns:a16="http://schemas.microsoft.com/office/drawing/2014/main" val="10002"/>
                  </a:ext>
                </a:extLst>
              </a:tr>
              <a:tr h="313779">
                <a:tc>
                  <a:txBody>
                    <a:bodyPr/>
                    <a:lstStyle/>
                    <a:p>
                      <a:pPr marL="0" lvl="0" indent="0" algn="l" rtl="0">
                        <a:spcBef>
                          <a:spcPts val="0"/>
                        </a:spcBef>
                        <a:spcAft>
                          <a:spcPts val="0"/>
                        </a:spcAft>
                        <a:buNone/>
                      </a:pPr>
                      <a:r>
                        <a:rPr lang="en-GB" sz="1400" b="0" i="0" dirty="0">
                          <a:latin typeface="Consolas" panose="020B0609020204030204" pitchFamily="49" charset="0"/>
                          <a:ea typeface="Fira Mono" panose="020B0509050000020004" pitchFamily="49" charset="0"/>
                          <a:cs typeface="Source Code Pro"/>
                          <a:sym typeface="Source Code Pro"/>
                        </a:rPr>
                        <a:t>git </a:t>
                      </a:r>
                      <a:r>
                        <a:rPr lang="en-GB" sz="1400" b="1" i="0" dirty="0">
                          <a:latin typeface="Consolas" panose="020B0609020204030204" pitchFamily="49" charset="0"/>
                          <a:ea typeface="Fira Mono" panose="020B0509050000020004" pitchFamily="49" charset="0"/>
                          <a:cs typeface="Source Code Pro"/>
                          <a:sym typeface="Source Code Pro"/>
                        </a:rPr>
                        <a:t>checkout</a:t>
                      </a:r>
                      <a:r>
                        <a:rPr lang="en-GB" sz="1400" b="0" i="0" dirty="0">
                          <a:latin typeface="Consolas" panose="020B0609020204030204" pitchFamily="49" charset="0"/>
                          <a:ea typeface="Fira Mono" panose="020B0509050000020004" pitchFamily="49" charset="0"/>
                          <a:cs typeface="Source Code Pro"/>
                          <a:sym typeface="Source Code Pro"/>
                        </a:rPr>
                        <a:t> [BRANCH_NAME]</a:t>
                      </a:r>
                      <a:endParaRPr sz="1400" b="0" i="0" dirty="0">
                        <a:latin typeface="Consolas" panose="020B0609020204030204" pitchFamily="49" charset="0"/>
                        <a:ea typeface="Fira Mono" panose="020B0509050000020004" pitchFamily="49" charset="0"/>
                        <a:cs typeface="Source Code Pro"/>
                        <a:sym typeface="Source Code Pro"/>
                      </a:endParaRPr>
                    </a:p>
                  </a:txBody>
                  <a:tcPr marL="63500" marR="63500" marT="63500" marB="63500"/>
                </a:tc>
                <a:tc>
                  <a:txBody>
                    <a:bodyPr/>
                    <a:lstStyle/>
                    <a:p>
                      <a:pPr marL="0" lvl="0" indent="0" algn="l" rtl="0">
                        <a:spcBef>
                          <a:spcPts val="0"/>
                        </a:spcBef>
                        <a:spcAft>
                          <a:spcPts val="0"/>
                        </a:spcAft>
                        <a:buNone/>
                      </a:pPr>
                      <a:r>
                        <a:rPr lang="en-GB" sz="1200" dirty="0">
                          <a:latin typeface="Montserrat"/>
                          <a:ea typeface="Montserrat"/>
                          <a:cs typeface="Montserrat"/>
                          <a:sym typeface="Montserrat"/>
                        </a:rPr>
                        <a:t>Switch to a branch</a:t>
                      </a:r>
                      <a:endParaRPr sz="1200" dirty="0">
                        <a:latin typeface="Montserrat"/>
                        <a:ea typeface="Montserrat"/>
                        <a:cs typeface="Montserrat"/>
                        <a:sym typeface="Montserrat"/>
                      </a:endParaRPr>
                    </a:p>
                  </a:txBody>
                  <a:tcPr marL="63500" marR="63500" marT="63500" marB="63500"/>
                </a:tc>
                <a:extLst>
                  <a:ext uri="{0D108BD9-81ED-4DB2-BD59-A6C34878D82A}">
                    <a16:rowId xmlns:a16="http://schemas.microsoft.com/office/drawing/2014/main" val="10003"/>
                  </a:ext>
                </a:extLst>
              </a:tr>
              <a:tr h="498961">
                <a:tc>
                  <a:txBody>
                    <a:bodyPr/>
                    <a:lstStyle/>
                    <a:p>
                      <a:pPr marL="0" lvl="0" indent="0" algn="l" rtl="0">
                        <a:spcBef>
                          <a:spcPts val="0"/>
                        </a:spcBef>
                        <a:spcAft>
                          <a:spcPts val="0"/>
                        </a:spcAft>
                        <a:buNone/>
                      </a:pPr>
                      <a:r>
                        <a:rPr lang="en-GB" sz="1400" b="0" i="0" dirty="0">
                          <a:latin typeface="Consolas" panose="020B0609020204030204" pitchFamily="49" charset="0"/>
                          <a:ea typeface="Fira Mono" panose="020B0509050000020004" pitchFamily="49" charset="0"/>
                          <a:cs typeface="Source Code Pro"/>
                          <a:sym typeface="Source Code Pro"/>
                        </a:rPr>
                        <a:t>git </a:t>
                      </a:r>
                      <a:r>
                        <a:rPr lang="en-GB" sz="1400" b="1" i="0" dirty="0">
                          <a:latin typeface="Consolas" panose="020B0609020204030204" pitchFamily="49" charset="0"/>
                          <a:ea typeface="Fira Mono" panose="020B0509050000020004" pitchFamily="49" charset="0"/>
                          <a:cs typeface="Source Code Pro"/>
                          <a:sym typeface="Source Code Pro"/>
                        </a:rPr>
                        <a:t>checkout</a:t>
                      </a:r>
                      <a:r>
                        <a:rPr lang="en-GB" sz="1400" b="0" i="0" dirty="0">
                          <a:latin typeface="Consolas" panose="020B0609020204030204" pitchFamily="49" charset="0"/>
                          <a:ea typeface="Fira Mono" panose="020B0509050000020004" pitchFamily="49" charset="0"/>
                          <a:cs typeface="Source Code Pro"/>
                          <a:sym typeface="Source Code Pro"/>
                        </a:rPr>
                        <a:t> -b [BRANCH_NAME]</a:t>
                      </a:r>
                      <a:endParaRPr sz="1400" b="0" i="0" dirty="0">
                        <a:latin typeface="Consolas" panose="020B0609020204030204" pitchFamily="49" charset="0"/>
                        <a:ea typeface="Fira Mono" panose="020B0509050000020004" pitchFamily="49" charset="0"/>
                        <a:cs typeface="Source Code Pro"/>
                        <a:sym typeface="Source Code Pro"/>
                      </a:endParaRPr>
                    </a:p>
                  </a:txBody>
                  <a:tcPr marL="63500" marR="63500" marT="63500" marB="63500"/>
                </a:tc>
                <a:tc>
                  <a:txBody>
                    <a:bodyPr/>
                    <a:lstStyle/>
                    <a:p>
                      <a:pPr marL="0" lvl="0" indent="0" algn="l" rtl="0">
                        <a:spcBef>
                          <a:spcPts val="0"/>
                        </a:spcBef>
                        <a:spcAft>
                          <a:spcPts val="0"/>
                        </a:spcAft>
                        <a:buNone/>
                      </a:pPr>
                      <a:r>
                        <a:rPr lang="en-GB" sz="1200">
                          <a:latin typeface="Montserrat"/>
                          <a:ea typeface="Montserrat"/>
                          <a:cs typeface="Montserrat"/>
                          <a:sym typeface="Montserrat"/>
                        </a:rPr>
                        <a:t>Switch to a branch; create branch if it doesn’t exist</a:t>
                      </a:r>
                      <a:endParaRPr sz="1200">
                        <a:latin typeface="Montserrat"/>
                        <a:ea typeface="Montserrat"/>
                        <a:cs typeface="Montserrat"/>
                        <a:sym typeface="Montserrat"/>
                      </a:endParaRPr>
                    </a:p>
                  </a:txBody>
                  <a:tcPr marL="63500" marR="63500" marT="63500" marB="63500"/>
                </a:tc>
                <a:extLst>
                  <a:ext uri="{0D108BD9-81ED-4DB2-BD59-A6C34878D82A}">
                    <a16:rowId xmlns:a16="http://schemas.microsoft.com/office/drawing/2014/main" val="10004"/>
                  </a:ext>
                </a:extLst>
              </a:tr>
              <a:tr h="313779">
                <a:tc>
                  <a:txBody>
                    <a:bodyPr/>
                    <a:lstStyle/>
                    <a:p>
                      <a:pPr marL="0" lvl="0" indent="0" algn="l" rtl="0">
                        <a:spcBef>
                          <a:spcPts val="0"/>
                        </a:spcBef>
                        <a:spcAft>
                          <a:spcPts val="0"/>
                        </a:spcAft>
                        <a:buNone/>
                      </a:pPr>
                      <a:r>
                        <a:rPr lang="en-GB" sz="1400" b="0" i="0" dirty="0">
                          <a:latin typeface="Consolas" panose="020B0609020204030204" pitchFamily="49" charset="0"/>
                          <a:ea typeface="Fira Mono" panose="020B0509050000020004" pitchFamily="49" charset="0"/>
                          <a:cs typeface="Source Code Pro"/>
                          <a:sym typeface="Source Code Pro"/>
                        </a:rPr>
                        <a:t>git </a:t>
                      </a:r>
                      <a:r>
                        <a:rPr lang="en-GB" sz="1400" b="1" i="0" dirty="0">
                          <a:latin typeface="Consolas" panose="020B0609020204030204" pitchFamily="49" charset="0"/>
                          <a:ea typeface="Fira Mono" panose="020B0509050000020004" pitchFamily="49" charset="0"/>
                          <a:cs typeface="Source Code Pro"/>
                          <a:sym typeface="Source Code Pro"/>
                        </a:rPr>
                        <a:t>branch</a:t>
                      </a:r>
                      <a:r>
                        <a:rPr lang="en-GB" sz="1400" b="0" i="0" dirty="0">
                          <a:latin typeface="Consolas" panose="020B0609020204030204" pitchFamily="49" charset="0"/>
                          <a:ea typeface="Fira Mono" panose="020B0509050000020004" pitchFamily="49" charset="0"/>
                          <a:cs typeface="Source Code Pro"/>
                          <a:sym typeface="Source Code Pro"/>
                        </a:rPr>
                        <a:t> -d [BRANCH_NAME]</a:t>
                      </a:r>
                      <a:endParaRPr sz="1400" b="0" i="0" dirty="0">
                        <a:latin typeface="Consolas" panose="020B0609020204030204" pitchFamily="49" charset="0"/>
                        <a:ea typeface="Fira Mono" panose="020B0509050000020004" pitchFamily="49" charset="0"/>
                        <a:cs typeface="Source Code Pro"/>
                        <a:sym typeface="Source Code Pro"/>
                      </a:endParaRPr>
                    </a:p>
                  </a:txBody>
                  <a:tcPr marL="63500" marR="63500" marT="63500" marB="63500"/>
                </a:tc>
                <a:tc>
                  <a:txBody>
                    <a:bodyPr/>
                    <a:lstStyle/>
                    <a:p>
                      <a:pPr marL="0" lvl="0" indent="0" algn="l" rtl="0">
                        <a:spcBef>
                          <a:spcPts val="0"/>
                        </a:spcBef>
                        <a:spcAft>
                          <a:spcPts val="0"/>
                        </a:spcAft>
                        <a:buNone/>
                      </a:pPr>
                      <a:r>
                        <a:rPr lang="en-GB" sz="1200">
                          <a:latin typeface="Montserrat"/>
                          <a:ea typeface="Montserrat"/>
                          <a:cs typeface="Montserrat"/>
                          <a:sym typeface="Montserrat"/>
                        </a:rPr>
                        <a:t>Delete a branch</a:t>
                      </a:r>
                      <a:endParaRPr sz="1200">
                        <a:latin typeface="Montserrat"/>
                        <a:ea typeface="Montserrat"/>
                        <a:cs typeface="Montserrat"/>
                        <a:sym typeface="Montserrat"/>
                      </a:endParaRPr>
                    </a:p>
                  </a:txBody>
                  <a:tcPr marL="63500" marR="63500" marT="63500" marB="63500"/>
                </a:tc>
                <a:extLst>
                  <a:ext uri="{0D108BD9-81ED-4DB2-BD59-A6C34878D82A}">
                    <a16:rowId xmlns:a16="http://schemas.microsoft.com/office/drawing/2014/main" val="10005"/>
                  </a:ext>
                </a:extLst>
              </a:tr>
              <a:tr h="498961">
                <a:tc>
                  <a:txBody>
                    <a:bodyPr/>
                    <a:lstStyle/>
                    <a:p>
                      <a:pPr marL="0" lvl="0" indent="0" algn="l" rtl="0">
                        <a:spcBef>
                          <a:spcPts val="0"/>
                        </a:spcBef>
                        <a:spcAft>
                          <a:spcPts val="0"/>
                        </a:spcAft>
                        <a:buNone/>
                      </a:pPr>
                      <a:r>
                        <a:rPr lang="en-GB" sz="1400" b="0" i="0" dirty="0">
                          <a:latin typeface="Consolas" panose="020B0609020204030204" pitchFamily="49" charset="0"/>
                          <a:ea typeface="Fira Mono" panose="020B0509050000020004" pitchFamily="49" charset="0"/>
                          <a:cs typeface="Source Code Pro"/>
                          <a:sym typeface="Source Code Pro"/>
                        </a:rPr>
                        <a:t>git </a:t>
                      </a:r>
                      <a:r>
                        <a:rPr lang="en-GB" sz="1400" b="1" i="0" dirty="0">
                          <a:latin typeface="Consolas" panose="020B0609020204030204" pitchFamily="49" charset="0"/>
                          <a:ea typeface="Fira Mono" panose="020B0509050000020004" pitchFamily="49" charset="0"/>
                          <a:cs typeface="Source Code Pro"/>
                          <a:sym typeface="Source Code Pro"/>
                        </a:rPr>
                        <a:t>push</a:t>
                      </a:r>
                      <a:r>
                        <a:rPr lang="en-GB" sz="1400" b="0" i="0" dirty="0">
                          <a:latin typeface="Consolas" panose="020B0609020204030204" pitchFamily="49" charset="0"/>
                          <a:ea typeface="Fira Mono" panose="020B0509050000020004" pitchFamily="49" charset="0"/>
                          <a:cs typeface="Source Code Pro"/>
                          <a:sym typeface="Source Code Pro"/>
                        </a:rPr>
                        <a:t> --delete origin [BRANCH_NAME]</a:t>
                      </a:r>
                      <a:endParaRPr sz="1400" b="0" i="0" dirty="0">
                        <a:latin typeface="Consolas" panose="020B0609020204030204" pitchFamily="49" charset="0"/>
                        <a:ea typeface="Fira Mono" panose="020B0509050000020004" pitchFamily="49" charset="0"/>
                        <a:cs typeface="Source Code Pro"/>
                        <a:sym typeface="Source Code Pro"/>
                      </a:endParaRPr>
                    </a:p>
                    <a:p>
                      <a:pPr marL="0" lvl="0" indent="0" algn="l" rtl="0">
                        <a:spcBef>
                          <a:spcPts val="0"/>
                        </a:spcBef>
                        <a:spcAft>
                          <a:spcPts val="0"/>
                        </a:spcAft>
                        <a:buNone/>
                      </a:pPr>
                      <a:endParaRPr sz="1400" dirty="0">
                        <a:latin typeface="Consolas" panose="020B0609020204030204" pitchFamily="49" charset="0"/>
                        <a:ea typeface="Source Code Pro"/>
                        <a:cs typeface="Source Code Pro"/>
                        <a:sym typeface="Source Code Pro"/>
                      </a:endParaRPr>
                    </a:p>
                  </a:txBody>
                  <a:tcPr marL="63500" marR="63500" marT="63500" marB="63500"/>
                </a:tc>
                <a:tc>
                  <a:txBody>
                    <a:bodyPr/>
                    <a:lstStyle/>
                    <a:p>
                      <a:pPr marL="0" lvl="0" indent="0" algn="l" rtl="0">
                        <a:spcBef>
                          <a:spcPts val="0"/>
                        </a:spcBef>
                        <a:spcAft>
                          <a:spcPts val="0"/>
                        </a:spcAft>
                        <a:buNone/>
                      </a:pPr>
                      <a:r>
                        <a:rPr lang="en-GB" sz="1200" dirty="0">
                          <a:latin typeface="Montserrat"/>
                          <a:ea typeface="Montserrat"/>
                          <a:cs typeface="Montserrat"/>
                          <a:sym typeface="Montserrat"/>
                        </a:rPr>
                        <a:t>Delete a branch in your remote repository</a:t>
                      </a:r>
                      <a:endParaRPr sz="1200" dirty="0">
                        <a:latin typeface="Montserrat"/>
                        <a:ea typeface="Montserrat"/>
                        <a:cs typeface="Montserrat"/>
                        <a:sym typeface="Montserrat"/>
                      </a:endParaRPr>
                    </a:p>
                  </a:txBody>
                  <a:tcPr marL="63500" marR="63500" marT="63500" marB="63500"/>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41128296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BB999F5-B4DA-B945-9729-AF75695806C2}"/>
              </a:ext>
            </a:extLst>
          </p:cNvPr>
          <p:cNvSpPr>
            <a:spLocks noGrp="1"/>
          </p:cNvSpPr>
          <p:nvPr>
            <p:ph type="sldNum" sz="quarter" idx="4"/>
          </p:nvPr>
        </p:nvSpPr>
        <p:spPr/>
        <p:txBody>
          <a:bodyPr/>
          <a:lstStyle/>
          <a:p>
            <a:fld id="{EF892D59-8F09-EF4B-AD6D-DA609442F868}" type="slidenum">
              <a:rPr lang="en-GB" smtClean="0"/>
              <a:pPr/>
              <a:t>8</a:t>
            </a:fld>
            <a:endParaRPr lang="en-GB"/>
          </a:p>
        </p:txBody>
      </p:sp>
      <p:sp>
        <p:nvSpPr>
          <p:cNvPr id="8" name="Text Placeholder 7">
            <a:extLst>
              <a:ext uri="{FF2B5EF4-FFF2-40B4-BE49-F238E27FC236}">
                <a16:creationId xmlns:a16="http://schemas.microsoft.com/office/drawing/2014/main" id="{AAF02E37-03DE-714A-B93D-34F9AE64C22B}"/>
              </a:ext>
            </a:extLst>
          </p:cNvPr>
          <p:cNvSpPr>
            <a:spLocks noGrp="1"/>
          </p:cNvSpPr>
          <p:nvPr>
            <p:ph type="body" sz="quarter" idx="10"/>
          </p:nvPr>
        </p:nvSpPr>
        <p:spPr/>
        <p:txBody>
          <a:bodyPr/>
          <a:lstStyle/>
          <a:p>
            <a:r>
              <a:rPr lang="en-GB" b="1" dirty="0">
                <a:latin typeface="+mj-lt"/>
                <a:ea typeface="Montserrat"/>
                <a:cs typeface="Montserrat"/>
                <a:sym typeface="Montserrat"/>
              </a:rPr>
              <a:t>Merging Branches</a:t>
            </a:r>
            <a:endParaRPr lang="en-US" dirty="0">
              <a:latin typeface="+mj-lt"/>
            </a:endParaRPr>
          </a:p>
        </p:txBody>
      </p:sp>
      <p:sp>
        <p:nvSpPr>
          <p:cNvPr id="9" name="Text Placeholder 8">
            <a:extLst>
              <a:ext uri="{FF2B5EF4-FFF2-40B4-BE49-F238E27FC236}">
                <a16:creationId xmlns:a16="http://schemas.microsoft.com/office/drawing/2014/main" id="{28BFD558-7C1A-3A4A-8CE5-9F2C19E807EE}"/>
              </a:ext>
            </a:extLst>
          </p:cNvPr>
          <p:cNvSpPr>
            <a:spLocks noGrp="1"/>
          </p:cNvSpPr>
          <p:nvPr>
            <p:ph type="body" sz="quarter" idx="15"/>
          </p:nvPr>
        </p:nvSpPr>
        <p:spPr/>
        <p:txBody>
          <a:bodyPr/>
          <a:lstStyle/>
          <a:p>
            <a:pPr lvl="0" indent="1828800">
              <a:spcAft>
                <a:spcPts val="0"/>
              </a:spcAft>
              <a:buClr>
                <a:schemeClr val="dk1"/>
              </a:buClr>
              <a:buSzPts val="1100"/>
            </a:pPr>
            <a:endParaRPr lang="en-GB" b="1" i="1" dirty="0">
              <a:solidFill>
                <a:srgbClr val="0000FF"/>
              </a:solidFill>
              <a:highlight>
                <a:srgbClr val="FFFFFF"/>
              </a:highlight>
              <a:latin typeface="Consolas" panose="020B0609020204030204" pitchFamily="49" charset="0"/>
              <a:ea typeface="Source Code Pro"/>
              <a:cs typeface="Source Code Pro"/>
              <a:sym typeface="Source Code Pro"/>
            </a:endParaRPr>
          </a:p>
          <a:p>
            <a:pPr lvl="0" indent="1828800">
              <a:spcAft>
                <a:spcPts val="0"/>
              </a:spcAft>
              <a:buClr>
                <a:schemeClr val="dk1"/>
              </a:buClr>
              <a:buSzPts val="1100"/>
            </a:pPr>
            <a:endParaRPr lang="en-GB" b="1" i="1" dirty="0">
              <a:solidFill>
                <a:srgbClr val="0000FF"/>
              </a:solidFill>
              <a:highlight>
                <a:srgbClr val="FFFFFF"/>
              </a:highlight>
              <a:latin typeface="Consolas" panose="020B0609020204030204" pitchFamily="49" charset="0"/>
              <a:ea typeface="Source Code Pro"/>
              <a:cs typeface="Source Code Pro"/>
              <a:sym typeface="Source Code Pro"/>
            </a:endParaRPr>
          </a:p>
          <a:p>
            <a:pPr lvl="0" indent="1828800">
              <a:spcAft>
                <a:spcPts val="0"/>
              </a:spcAft>
              <a:buClr>
                <a:schemeClr val="dk1"/>
              </a:buClr>
              <a:buSzPts val="1100"/>
            </a:pPr>
            <a:endParaRPr lang="en-GB" sz="1400" b="1" i="1" dirty="0">
              <a:solidFill>
                <a:srgbClr val="0000FF"/>
              </a:solidFill>
              <a:highlight>
                <a:srgbClr val="FFFFFF"/>
              </a:highlight>
              <a:latin typeface="Consolas" panose="020B0609020204030204" pitchFamily="49" charset="0"/>
              <a:ea typeface="Source Code Pro"/>
              <a:cs typeface="Source Code Pro"/>
              <a:sym typeface="Source Code Pro"/>
            </a:endParaRPr>
          </a:p>
          <a:p>
            <a:pPr lvl="0" indent="1828800">
              <a:spcAft>
                <a:spcPts val="0"/>
              </a:spcAft>
              <a:buClr>
                <a:schemeClr val="dk1"/>
              </a:buClr>
              <a:buSzPts val="1100"/>
            </a:pPr>
            <a:r>
              <a:rPr lang="en-GB" dirty="0">
                <a:solidFill>
                  <a:srgbClr val="0070C0"/>
                </a:solidFill>
                <a:highlight>
                  <a:srgbClr val="FFFFFF"/>
                </a:highlight>
                <a:latin typeface="Consolas" panose="020B0609020204030204" pitchFamily="49" charset="0"/>
                <a:ea typeface="Fira Mono" panose="020B0509050000020004" pitchFamily="49" charset="0"/>
                <a:cs typeface="Source Code Pro"/>
                <a:sym typeface="Source Code Pro"/>
              </a:rPr>
              <a:t>      E---F---G issue</a:t>
            </a:r>
          </a:p>
          <a:p>
            <a:pPr lvl="0" indent="1828800">
              <a:spcBef>
                <a:spcPts val="1000"/>
              </a:spcBef>
              <a:spcAft>
                <a:spcPts val="0"/>
              </a:spcAft>
              <a:buClr>
                <a:schemeClr val="dk1"/>
              </a:buClr>
              <a:buSzPts val="1100"/>
            </a:pPr>
            <a:r>
              <a:rPr lang="en-GB" dirty="0">
                <a:solidFill>
                  <a:srgbClr val="0070C0"/>
                </a:solidFill>
                <a:highlight>
                  <a:srgbClr val="FFFFFF"/>
                </a:highlight>
                <a:latin typeface="Consolas" panose="020B0609020204030204" pitchFamily="49" charset="0"/>
                <a:ea typeface="Fira Mono" panose="020B0509050000020004" pitchFamily="49" charset="0"/>
                <a:cs typeface="Source Code Pro"/>
                <a:sym typeface="Source Code Pro"/>
              </a:rPr>
              <a:t>     /</a:t>
            </a:r>
          </a:p>
          <a:p>
            <a:pPr lvl="0" indent="1828800">
              <a:spcBef>
                <a:spcPts val="1000"/>
              </a:spcBef>
              <a:spcAft>
                <a:spcPts val="0"/>
              </a:spcAft>
            </a:pPr>
            <a:r>
              <a:rPr lang="en-GB" dirty="0">
                <a:solidFill>
                  <a:schemeClr val="accent4"/>
                </a:solidFill>
                <a:highlight>
                  <a:srgbClr val="FFFFFF"/>
                </a:highlight>
                <a:latin typeface="Consolas" panose="020B0609020204030204" pitchFamily="49" charset="0"/>
                <a:ea typeface="Fira Mono" panose="020B0509050000020004" pitchFamily="49" charset="0"/>
                <a:cs typeface="Source Code Pro"/>
                <a:sym typeface="Source Code Pro"/>
              </a:rPr>
              <a:t>A---B---C---D master</a:t>
            </a:r>
          </a:p>
          <a:p>
            <a:pPr lvl="0" indent="1828800">
              <a:spcBef>
                <a:spcPts val="1000"/>
              </a:spcBef>
              <a:spcAft>
                <a:spcPts val="0"/>
              </a:spcAft>
            </a:pPr>
            <a:endParaRPr lang="en-GB" dirty="0">
              <a:solidFill>
                <a:srgbClr val="FF0000"/>
              </a:solidFill>
              <a:highlight>
                <a:srgbClr val="FFFFFF"/>
              </a:highlight>
              <a:latin typeface="Consolas" panose="020B0609020204030204" pitchFamily="49" charset="0"/>
              <a:ea typeface="Fira Mono" panose="020B0509050000020004" pitchFamily="49" charset="0"/>
              <a:cs typeface="Source Code Pro"/>
              <a:sym typeface="Source Code Pro"/>
            </a:endParaRPr>
          </a:p>
          <a:p>
            <a:pPr lvl="0" indent="1828800">
              <a:spcBef>
                <a:spcPts val="1000"/>
              </a:spcBef>
              <a:spcAft>
                <a:spcPts val="0"/>
              </a:spcAft>
            </a:pPr>
            <a:r>
              <a:rPr lang="en-GB" dirty="0">
                <a:solidFill>
                  <a:srgbClr val="00CEF9"/>
                </a:solidFill>
                <a:highlight>
                  <a:srgbClr val="FFFFFF"/>
                </a:highlight>
                <a:latin typeface="Consolas" panose="020B0609020204030204" pitchFamily="49" charset="0"/>
                <a:ea typeface="Fira Mono" panose="020B0509050000020004" pitchFamily="49" charset="0"/>
                <a:cs typeface="Source Code Pro"/>
                <a:sym typeface="Source Code Pro"/>
              </a:rPr>
              <a:t>      </a:t>
            </a:r>
            <a:r>
              <a:rPr lang="en-GB" dirty="0">
                <a:solidFill>
                  <a:srgbClr val="0070C0"/>
                </a:solidFill>
                <a:highlight>
                  <a:srgbClr val="FFFFFF"/>
                </a:highlight>
                <a:latin typeface="Consolas" panose="020B0609020204030204" pitchFamily="49" charset="0"/>
                <a:ea typeface="Fira Mono" panose="020B0509050000020004" pitchFamily="49" charset="0"/>
                <a:cs typeface="Source Code Pro"/>
                <a:sym typeface="Source Code Pro"/>
              </a:rPr>
              <a:t>E---F---G issue</a:t>
            </a:r>
          </a:p>
          <a:p>
            <a:pPr lvl="0" indent="1828800">
              <a:spcBef>
                <a:spcPts val="1000"/>
              </a:spcBef>
              <a:spcAft>
                <a:spcPts val="0"/>
              </a:spcAft>
            </a:pPr>
            <a:r>
              <a:rPr lang="en-GB" dirty="0">
                <a:solidFill>
                  <a:srgbClr val="0070C0"/>
                </a:solidFill>
                <a:highlight>
                  <a:srgbClr val="FFFFFF"/>
                </a:highlight>
                <a:latin typeface="Consolas" panose="020B0609020204030204" pitchFamily="49" charset="0"/>
                <a:ea typeface="Fira Mono" panose="020B0509050000020004" pitchFamily="49" charset="0"/>
                <a:cs typeface="Source Code Pro"/>
                <a:sym typeface="Source Code Pro"/>
              </a:rPr>
              <a:t>     /         \  </a:t>
            </a:r>
          </a:p>
          <a:p>
            <a:pPr lvl="0" indent="1828800">
              <a:spcBef>
                <a:spcPts val="1000"/>
              </a:spcBef>
              <a:spcAft>
                <a:spcPts val="1000"/>
              </a:spcAft>
              <a:buClr>
                <a:schemeClr val="dk1"/>
              </a:buClr>
              <a:buSzPts val="1100"/>
            </a:pPr>
            <a:r>
              <a:rPr lang="en-GB" dirty="0">
                <a:solidFill>
                  <a:schemeClr val="accent4"/>
                </a:solidFill>
                <a:highlight>
                  <a:srgbClr val="FFFFFF"/>
                </a:highlight>
                <a:latin typeface="Consolas" panose="020B0609020204030204" pitchFamily="49" charset="0"/>
                <a:ea typeface="Fira Mono" panose="020B0509050000020004" pitchFamily="49" charset="0"/>
                <a:cs typeface="Source Code Pro"/>
                <a:sym typeface="Source Code Pro"/>
              </a:rPr>
              <a:t>A---B---C---D---H master</a:t>
            </a:r>
            <a:endParaRPr lang="en-US" dirty="0">
              <a:solidFill>
                <a:schemeClr val="accent4"/>
              </a:solidFill>
              <a:latin typeface="Consolas" panose="020B0609020204030204" pitchFamily="49" charset="0"/>
              <a:ea typeface="Fira Mono" panose="020B0509050000020004" pitchFamily="49" charset="0"/>
            </a:endParaRPr>
          </a:p>
        </p:txBody>
      </p:sp>
    </p:spTree>
    <p:extLst>
      <p:ext uri="{BB962C8B-B14F-4D97-AF65-F5344CB8AC3E}">
        <p14:creationId xmlns:p14="http://schemas.microsoft.com/office/powerpoint/2010/main" val="26603855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28BFD558-7C1A-3A4A-8CE5-9F2C19E807EE}"/>
              </a:ext>
            </a:extLst>
          </p:cNvPr>
          <p:cNvSpPr>
            <a:spLocks noGrp="1"/>
          </p:cNvSpPr>
          <p:nvPr>
            <p:ph type="body" sz="quarter" idx="15"/>
          </p:nvPr>
        </p:nvSpPr>
        <p:spPr>
          <a:xfrm>
            <a:off x="5037137" y="2601798"/>
            <a:ext cx="6770688" cy="3867595"/>
          </a:xfrm>
        </p:spPr>
        <p:txBody>
          <a:bodyPr/>
          <a:lstStyle/>
          <a:p>
            <a:pPr marL="399600" indent="-342900">
              <a:spcBef>
                <a:spcPts val="1600"/>
              </a:spcBef>
              <a:spcAft>
                <a:spcPts val="1600"/>
              </a:spcAft>
              <a:buSzPct val="125000"/>
              <a:buFont typeface="Arial" panose="020B0604020202020204" pitchFamily="34" charset="0"/>
              <a:buChar char="•"/>
            </a:pPr>
            <a:r>
              <a:rPr lang="en-GB" dirty="0">
                <a:latin typeface="Montserrat"/>
              </a:rPr>
              <a:t>The following would cause a conflict when trying to merge at commit</a:t>
            </a:r>
            <a:endParaRPr lang="en-GB" dirty="0"/>
          </a:p>
          <a:p>
            <a:pPr marL="596900" lvl="1" indent="0">
              <a:spcAft>
                <a:spcPts val="0"/>
              </a:spcAft>
              <a:buNone/>
            </a:pPr>
            <a:endParaRPr lang="en-GB" dirty="0"/>
          </a:p>
        </p:txBody>
      </p:sp>
      <p:sp>
        <p:nvSpPr>
          <p:cNvPr id="3" name="Slide Number Placeholder 2">
            <a:extLst>
              <a:ext uri="{FF2B5EF4-FFF2-40B4-BE49-F238E27FC236}">
                <a16:creationId xmlns:a16="http://schemas.microsoft.com/office/drawing/2014/main" id="{5BB999F5-B4DA-B945-9729-AF75695806C2}"/>
              </a:ext>
            </a:extLst>
          </p:cNvPr>
          <p:cNvSpPr>
            <a:spLocks noGrp="1"/>
          </p:cNvSpPr>
          <p:nvPr>
            <p:ph type="sldNum" sz="quarter" idx="4"/>
          </p:nvPr>
        </p:nvSpPr>
        <p:spPr/>
        <p:txBody>
          <a:bodyPr/>
          <a:lstStyle/>
          <a:p>
            <a:fld id="{EF892D59-8F09-EF4B-AD6D-DA609442F868}" type="slidenum">
              <a:rPr lang="en-GB" smtClean="0"/>
              <a:pPr/>
              <a:t>9</a:t>
            </a:fld>
            <a:endParaRPr lang="en-GB"/>
          </a:p>
        </p:txBody>
      </p:sp>
      <p:sp>
        <p:nvSpPr>
          <p:cNvPr id="8" name="Text Placeholder 7">
            <a:extLst>
              <a:ext uri="{FF2B5EF4-FFF2-40B4-BE49-F238E27FC236}">
                <a16:creationId xmlns:a16="http://schemas.microsoft.com/office/drawing/2014/main" id="{AAF02E37-03DE-714A-B93D-34F9AE64C22B}"/>
              </a:ext>
            </a:extLst>
          </p:cNvPr>
          <p:cNvSpPr>
            <a:spLocks noGrp="1"/>
          </p:cNvSpPr>
          <p:nvPr>
            <p:ph type="body" sz="quarter" idx="10"/>
          </p:nvPr>
        </p:nvSpPr>
        <p:spPr/>
        <p:txBody>
          <a:bodyPr/>
          <a:lstStyle/>
          <a:p>
            <a:r>
              <a:rPr lang="en" dirty="0">
                <a:latin typeface="+mj-lt"/>
              </a:rPr>
              <a:t>conflicts</a:t>
            </a:r>
            <a:endParaRPr lang="en-US" dirty="0">
              <a:latin typeface="+mj-lt"/>
            </a:endParaRPr>
          </a:p>
        </p:txBody>
      </p:sp>
      <p:graphicFrame>
        <p:nvGraphicFramePr>
          <p:cNvPr id="5" name="Google Shape;109;p21">
            <a:extLst>
              <a:ext uri="{FF2B5EF4-FFF2-40B4-BE49-F238E27FC236}">
                <a16:creationId xmlns:a16="http://schemas.microsoft.com/office/drawing/2014/main" id="{614205F8-38C3-6040-937A-F7B3E1B5387D}"/>
              </a:ext>
            </a:extLst>
          </p:cNvPr>
          <p:cNvGraphicFramePr/>
          <p:nvPr>
            <p:extLst>
              <p:ext uri="{D42A27DB-BD31-4B8C-83A1-F6EECF244321}">
                <p14:modId xmlns:p14="http://schemas.microsoft.com/office/powerpoint/2010/main" val="856047995"/>
              </p:ext>
            </p:extLst>
          </p:nvPr>
        </p:nvGraphicFramePr>
        <p:xfrm>
          <a:off x="5116512" y="3413112"/>
          <a:ext cx="6770688" cy="1819147"/>
        </p:xfrm>
        <a:graphic>
          <a:graphicData uri="http://schemas.openxmlformats.org/drawingml/2006/table">
            <a:tbl>
              <a:tblPr>
                <a:noFill/>
              </a:tblPr>
              <a:tblGrid>
                <a:gridCol w="3385344">
                  <a:extLst>
                    <a:ext uri="{9D8B030D-6E8A-4147-A177-3AD203B41FA5}">
                      <a16:colId xmlns:a16="http://schemas.microsoft.com/office/drawing/2014/main" val="20000"/>
                    </a:ext>
                  </a:extLst>
                </a:gridCol>
                <a:gridCol w="3385344">
                  <a:extLst>
                    <a:ext uri="{9D8B030D-6E8A-4147-A177-3AD203B41FA5}">
                      <a16:colId xmlns:a16="http://schemas.microsoft.com/office/drawing/2014/main" val="20001"/>
                    </a:ext>
                  </a:extLst>
                </a:gridCol>
              </a:tblGrid>
              <a:tr h="311403">
                <a:tc>
                  <a:txBody>
                    <a:bodyPr/>
                    <a:lstStyle/>
                    <a:p>
                      <a:pPr marL="0" lvl="0" indent="0" algn="l" rtl="0">
                        <a:spcBef>
                          <a:spcPts val="0"/>
                        </a:spcBef>
                        <a:spcAft>
                          <a:spcPts val="0"/>
                        </a:spcAft>
                        <a:buNone/>
                      </a:pPr>
                      <a:r>
                        <a:rPr lang="en-GB" sz="1800" b="1" dirty="0" err="1">
                          <a:latin typeface="Montserrat"/>
                          <a:ea typeface="Montserrat"/>
                          <a:cs typeface="Montserrat"/>
                          <a:sym typeface="Montserrat"/>
                        </a:rPr>
                        <a:t>app.py</a:t>
                      </a:r>
                      <a:r>
                        <a:rPr lang="en-GB" sz="1800" dirty="0">
                          <a:latin typeface="Montserrat"/>
                          <a:ea typeface="Montserrat"/>
                          <a:cs typeface="Montserrat"/>
                          <a:sym typeface="Montserrat"/>
                        </a:rPr>
                        <a:t> at commit </a:t>
                      </a:r>
                      <a:r>
                        <a:rPr lang="en-GB" sz="1800" b="1" dirty="0">
                          <a:solidFill>
                            <a:srgbClr val="FF0000"/>
                          </a:solidFill>
                          <a:latin typeface="Montserrat"/>
                          <a:ea typeface="Montserrat"/>
                          <a:cs typeface="Montserrat"/>
                          <a:sym typeface="Montserrat"/>
                        </a:rPr>
                        <a:t>D</a:t>
                      </a:r>
                      <a:endParaRPr sz="1800" b="1" dirty="0">
                        <a:solidFill>
                          <a:srgbClr val="FF0000"/>
                        </a:solidFill>
                        <a:latin typeface="Montserrat"/>
                        <a:ea typeface="Montserrat"/>
                        <a:cs typeface="Montserrat"/>
                        <a:sym typeface="Montserrat"/>
                      </a:endParaRPr>
                    </a:p>
                  </a:txBody>
                  <a:tcPr marL="63500" marR="63500" marT="63500" marB="63500"/>
                </a:tc>
                <a:tc>
                  <a:txBody>
                    <a:bodyPr/>
                    <a:lstStyle/>
                    <a:p>
                      <a:pPr marL="0" lvl="0" indent="0" algn="l" rtl="0">
                        <a:spcBef>
                          <a:spcPts val="0"/>
                        </a:spcBef>
                        <a:spcAft>
                          <a:spcPts val="0"/>
                        </a:spcAft>
                        <a:buNone/>
                      </a:pPr>
                      <a:r>
                        <a:rPr lang="en-GB" sz="1800" b="1">
                          <a:latin typeface="Montserrat"/>
                          <a:ea typeface="Montserrat"/>
                          <a:cs typeface="Montserrat"/>
                          <a:sym typeface="Montserrat"/>
                        </a:rPr>
                        <a:t>app.py</a:t>
                      </a:r>
                      <a:r>
                        <a:rPr lang="en-GB" sz="1800">
                          <a:latin typeface="Montserrat"/>
                          <a:ea typeface="Montserrat"/>
                          <a:cs typeface="Montserrat"/>
                          <a:sym typeface="Montserrat"/>
                        </a:rPr>
                        <a:t> at commit </a:t>
                      </a:r>
                      <a:r>
                        <a:rPr lang="en-GB" sz="1800" b="1">
                          <a:solidFill>
                            <a:srgbClr val="0000FF"/>
                          </a:solidFill>
                          <a:latin typeface="Montserrat"/>
                          <a:ea typeface="Montserrat"/>
                          <a:cs typeface="Montserrat"/>
                          <a:sym typeface="Montserrat"/>
                        </a:rPr>
                        <a:t>G</a:t>
                      </a:r>
                      <a:endParaRPr sz="1800" b="1">
                        <a:solidFill>
                          <a:srgbClr val="0000FF"/>
                        </a:solidFill>
                        <a:latin typeface="Montserrat"/>
                        <a:ea typeface="Montserrat"/>
                        <a:cs typeface="Montserrat"/>
                        <a:sym typeface="Montserrat"/>
                      </a:endParaRPr>
                    </a:p>
                  </a:txBody>
                  <a:tcPr marL="63500" marR="63500" marT="63500" marB="63500"/>
                </a:tc>
                <a:extLst>
                  <a:ext uri="{0D108BD9-81ED-4DB2-BD59-A6C34878D82A}">
                    <a16:rowId xmlns:a16="http://schemas.microsoft.com/office/drawing/2014/main" val="10000"/>
                  </a:ext>
                </a:extLst>
              </a:tr>
              <a:tr h="1417827">
                <a:tc>
                  <a:txBody>
                    <a:bodyPr/>
                    <a:lstStyle/>
                    <a:p>
                      <a:pPr marL="0" lvl="0" indent="0" algn="l" rtl="0">
                        <a:spcBef>
                          <a:spcPts val="0"/>
                        </a:spcBef>
                        <a:spcAft>
                          <a:spcPts val="0"/>
                        </a:spcAft>
                        <a:buNone/>
                      </a:pPr>
                      <a:r>
                        <a:rPr lang="en-GB" sz="1800" b="0" i="0" dirty="0">
                          <a:latin typeface="Consolas" panose="020B0609020204030204" pitchFamily="49" charset="0"/>
                          <a:ea typeface="Fira Mono" panose="020B0509050000020004" pitchFamily="49" charset="0"/>
                          <a:cs typeface="Source Code Pro"/>
                          <a:sym typeface="Source Code Pro"/>
                        </a:rPr>
                        <a:t>hello = “Hello World!”</a:t>
                      </a:r>
                      <a:endParaRPr sz="1800" b="0" i="0" dirty="0">
                        <a:latin typeface="Consolas" panose="020B0609020204030204" pitchFamily="49" charset="0"/>
                        <a:ea typeface="Fira Mono" panose="020B0509050000020004" pitchFamily="49" charset="0"/>
                        <a:cs typeface="Source Code Pro"/>
                        <a:sym typeface="Source Code Pro"/>
                      </a:endParaRPr>
                    </a:p>
                    <a:p>
                      <a:pPr marL="0" lvl="0" indent="0" algn="l" rtl="0">
                        <a:spcBef>
                          <a:spcPts val="0"/>
                        </a:spcBef>
                        <a:spcAft>
                          <a:spcPts val="0"/>
                        </a:spcAft>
                        <a:buNone/>
                      </a:pPr>
                      <a:endParaRPr sz="1800" b="0" i="0" dirty="0">
                        <a:latin typeface="Consolas" panose="020B0609020204030204" pitchFamily="49" charset="0"/>
                        <a:ea typeface="Fira Mono" panose="020B0509050000020004" pitchFamily="49" charset="0"/>
                        <a:cs typeface="Source Code Pro"/>
                        <a:sym typeface="Source Code Pro"/>
                      </a:endParaRPr>
                    </a:p>
                    <a:p>
                      <a:pPr marL="0" lvl="0" indent="0" algn="l" rtl="0">
                        <a:spcBef>
                          <a:spcPts val="0"/>
                        </a:spcBef>
                        <a:spcAft>
                          <a:spcPts val="0"/>
                        </a:spcAft>
                        <a:buNone/>
                      </a:pPr>
                      <a:r>
                        <a:rPr lang="en-GB" sz="1800" b="0" i="0" dirty="0">
                          <a:latin typeface="Consolas" panose="020B0609020204030204" pitchFamily="49" charset="0"/>
                          <a:ea typeface="Fira Mono" panose="020B0509050000020004" pitchFamily="49" charset="0"/>
                          <a:cs typeface="Source Code Pro"/>
                          <a:sym typeface="Source Code Pro"/>
                        </a:rPr>
                        <a:t>print(hello)</a:t>
                      </a:r>
                      <a:endParaRPr sz="1800" b="0" i="0" dirty="0">
                        <a:latin typeface="Consolas" panose="020B0609020204030204" pitchFamily="49" charset="0"/>
                        <a:ea typeface="Fira Mono" panose="020B0509050000020004" pitchFamily="49" charset="0"/>
                        <a:cs typeface="Source Code Pro"/>
                        <a:sym typeface="Source Code Pro"/>
                      </a:endParaRPr>
                    </a:p>
                  </a:txBody>
                  <a:tcPr marL="63500" marR="63500" marT="63500" marB="63500"/>
                </a:tc>
                <a:tc>
                  <a:txBody>
                    <a:bodyPr/>
                    <a:lstStyle/>
                    <a:p>
                      <a:pPr marL="0" lvl="0" indent="0" algn="l" rtl="0">
                        <a:spcBef>
                          <a:spcPts val="0"/>
                        </a:spcBef>
                        <a:spcAft>
                          <a:spcPts val="0"/>
                        </a:spcAft>
                        <a:buNone/>
                      </a:pPr>
                      <a:r>
                        <a:rPr lang="en-GB" sz="1800" b="0" i="0" dirty="0">
                          <a:latin typeface="Consolas" panose="020B0609020204030204" pitchFamily="49" charset="0"/>
                          <a:ea typeface="Fira Mono" panose="020B0509050000020004" pitchFamily="49" charset="0"/>
                          <a:cs typeface="Source Code Pro"/>
                          <a:sym typeface="Source Code Pro"/>
                        </a:rPr>
                        <a:t>user = “Harry”</a:t>
                      </a:r>
                      <a:endParaRPr sz="1800" b="0" i="0" dirty="0">
                        <a:latin typeface="Consolas" panose="020B0609020204030204" pitchFamily="49" charset="0"/>
                        <a:ea typeface="Fira Mono" panose="020B0509050000020004" pitchFamily="49" charset="0"/>
                        <a:cs typeface="Source Code Pro"/>
                        <a:sym typeface="Source Code Pro"/>
                      </a:endParaRPr>
                    </a:p>
                    <a:p>
                      <a:pPr marL="0" lvl="0" indent="0" algn="l" rtl="0">
                        <a:spcBef>
                          <a:spcPts val="0"/>
                        </a:spcBef>
                        <a:spcAft>
                          <a:spcPts val="0"/>
                        </a:spcAft>
                        <a:buNone/>
                      </a:pPr>
                      <a:r>
                        <a:rPr lang="en-GB" sz="1800" b="0" i="0" dirty="0">
                          <a:latin typeface="Consolas" panose="020B0609020204030204" pitchFamily="49" charset="0"/>
                          <a:ea typeface="Fira Mono" panose="020B0509050000020004" pitchFamily="49" charset="0"/>
                          <a:cs typeface="Source Code Pro"/>
                          <a:sym typeface="Source Code Pro"/>
                        </a:rPr>
                        <a:t>hello = </a:t>
                      </a:r>
                      <a:r>
                        <a:rPr lang="en-GB" sz="1800" b="0" i="0" dirty="0" err="1">
                          <a:latin typeface="Consolas" panose="020B0609020204030204" pitchFamily="49" charset="0"/>
                          <a:ea typeface="Fira Mono" panose="020B0509050000020004" pitchFamily="49" charset="0"/>
                          <a:cs typeface="Source Code Pro"/>
                          <a:sym typeface="Source Code Pro"/>
                        </a:rPr>
                        <a:t>f“Hello</a:t>
                      </a:r>
                      <a:r>
                        <a:rPr lang="en-GB" sz="1800" b="0" i="0" dirty="0">
                          <a:latin typeface="Consolas" panose="020B0609020204030204" pitchFamily="49" charset="0"/>
                          <a:ea typeface="Fira Mono" panose="020B0509050000020004" pitchFamily="49" charset="0"/>
                          <a:cs typeface="Source Code Pro"/>
                          <a:sym typeface="Source Code Pro"/>
                        </a:rPr>
                        <a:t> ${user}”</a:t>
                      </a:r>
                      <a:endParaRPr sz="1800" b="0" i="0" dirty="0">
                        <a:latin typeface="Consolas" panose="020B0609020204030204" pitchFamily="49" charset="0"/>
                        <a:ea typeface="Fira Mono" panose="020B0509050000020004" pitchFamily="49" charset="0"/>
                        <a:cs typeface="Source Code Pro"/>
                        <a:sym typeface="Source Code Pro"/>
                      </a:endParaRPr>
                    </a:p>
                    <a:p>
                      <a:pPr marL="0" lvl="0" indent="0" algn="l" rtl="0">
                        <a:spcBef>
                          <a:spcPts val="0"/>
                        </a:spcBef>
                        <a:spcAft>
                          <a:spcPts val="0"/>
                        </a:spcAft>
                        <a:buNone/>
                      </a:pPr>
                      <a:endParaRPr sz="1800" b="0" i="0" dirty="0">
                        <a:latin typeface="Consolas" panose="020B0609020204030204" pitchFamily="49" charset="0"/>
                        <a:ea typeface="Fira Mono" panose="020B0509050000020004" pitchFamily="49" charset="0"/>
                        <a:cs typeface="Source Code Pro"/>
                        <a:sym typeface="Source Code Pro"/>
                      </a:endParaRPr>
                    </a:p>
                    <a:p>
                      <a:pPr marL="0" lvl="0" indent="0" algn="l" rtl="0">
                        <a:spcBef>
                          <a:spcPts val="0"/>
                        </a:spcBef>
                        <a:spcAft>
                          <a:spcPts val="0"/>
                        </a:spcAft>
                        <a:buNone/>
                      </a:pPr>
                      <a:r>
                        <a:rPr lang="en-GB" sz="1800" b="0" i="0" dirty="0">
                          <a:latin typeface="Consolas" panose="020B0609020204030204" pitchFamily="49" charset="0"/>
                          <a:ea typeface="Fira Mono" panose="020B0509050000020004" pitchFamily="49" charset="0"/>
                          <a:cs typeface="Source Code Pro"/>
                          <a:sym typeface="Source Code Pro"/>
                        </a:rPr>
                        <a:t>print(hello)</a:t>
                      </a:r>
                      <a:endParaRPr sz="1800" b="0" i="0" dirty="0">
                        <a:latin typeface="Consolas" panose="020B0609020204030204" pitchFamily="49" charset="0"/>
                        <a:ea typeface="Fira Mono" panose="020B0509050000020004" pitchFamily="49" charset="0"/>
                        <a:cs typeface="Source Code Pro"/>
                        <a:sym typeface="Source Code Pro"/>
                      </a:endParaRPr>
                    </a:p>
                  </a:txBody>
                  <a:tcPr marL="63500" marR="63500" marT="63500" marB="63500"/>
                </a:tc>
                <a:extLst>
                  <a:ext uri="{0D108BD9-81ED-4DB2-BD59-A6C34878D82A}">
                    <a16:rowId xmlns:a16="http://schemas.microsoft.com/office/drawing/2014/main" val="10001"/>
                  </a:ext>
                </a:extLst>
              </a:tr>
            </a:tbl>
          </a:graphicData>
        </a:graphic>
      </p:graphicFrame>
      <p:graphicFrame>
        <p:nvGraphicFramePr>
          <p:cNvPr id="2" name="Table 1">
            <a:extLst>
              <a:ext uri="{FF2B5EF4-FFF2-40B4-BE49-F238E27FC236}">
                <a16:creationId xmlns:a16="http://schemas.microsoft.com/office/drawing/2014/main" id="{24609886-714D-4A5D-8878-ED2F5F0351CE}"/>
              </a:ext>
            </a:extLst>
          </p:cNvPr>
          <p:cNvGraphicFramePr>
            <a:graphicFrameLocks noGrp="1"/>
          </p:cNvGraphicFramePr>
          <p:nvPr>
            <p:extLst>
              <p:ext uri="{D42A27DB-BD31-4B8C-83A1-F6EECF244321}">
                <p14:modId xmlns:p14="http://schemas.microsoft.com/office/powerpoint/2010/main" val="1525935919"/>
              </p:ext>
            </p:extLst>
          </p:nvPr>
        </p:nvGraphicFramePr>
        <p:xfrm>
          <a:off x="4978141" y="375580"/>
          <a:ext cx="3385344" cy="1673667"/>
        </p:xfrm>
        <a:graphic>
          <a:graphicData uri="http://schemas.openxmlformats.org/drawingml/2006/table">
            <a:tbl>
              <a:tblPr>
                <a:noFill/>
              </a:tblPr>
              <a:tblGrid>
                <a:gridCol w="3385344">
                  <a:extLst>
                    <a:ext uri="{9D8B030D-6E8A-4147-A177-3AD203B41FA5}">
                      <a16:colId xmlns:a16="http://schemas.microsoft.com/office/drawing/2014/main" val="3594148290"/>
                    </a:ext>
                  </a:extLst>
                </a:gridCol>
              </a:tblGrid>
              <a:tr h="346150">
                <a:tc>
                  <a:txBody>
                    <a:bodyPr/>
                    <a:lstStyle/>
                    <a:p>
                      <a:pPr marL="0" lvl="0" indent="0" algn="l" rtl="0">
                        <a:spcBef>
                          <a:spcPts val="0"/>
                        </a:spcBef>
                        <a:spcAft>
                          <a:spcPts val="0"/>
                        </a:spcAft>
                        <a:buNone/>
                      </a:pPr>
                      <a:r>
                        <a:rPr lang="en-GB" sz="1800" b="1" dirty="0">
                          <a:latin typeface="Montserrat"/>
                          <a:ea typeface="Montserrat"/>
                          <a:cs typeface="Montserrat"/>
                          <a:sym typeface="Montserrat"/>
                        </a:rPr>
                        <a:t>app.py</a:t>
                      </a:r>
                      <a:r>
                        <a:rPr lang="en-GB" sz="1800" dirty="0">
                          <a:latin typeface="Montserrat"/>
                          <a:ea typeface="Montserrat"/>
                          <a:cs typeface="Montserrat"/>
                          <a:sym typeface="Montserrat"/>
                        </a:rPr>
                        <a:t> at commit </a:t>
                      </a:r>
                      <a:r>
                        <a:rPr lang="en-GB" sz="1800" b="1" dirty="0">
                          <a:solidFill>
                            <a:srgbClr val="FF0000"/>
                          </a:solidFill>
                          <a:latin typeface="Montserrat"/>
                          <a:ea typeface="Montserrat"/>
                          <a:cs typeface="Montserrat"/>
                          <a:sym typeface="Montserrat"/>
                        </a:rPr>
                        <a:t>B</a:t>
                      </a:r>
                      <a:endParaRPr sz="1800" b="1" dirty="0">
                        <a:solidFill>
                          <a:srgbClr val="FF0000"/>
                        </a:solidFill>
                        <a:latin typeface="Montserrat"/>
                        <a:ea typeface="Montserrat"/>
                        <a:cs typeface="Montserrat"/>
                        <a:sym typeface="Montserrat"/>
                      </a:endParaRPr>
                    </a:p>
                  </a:txBody>
                  <a:tcPr marL="63500" marR="63500" marT="63500" marB="63500"/>
                </a:tc>
                <a:extLst>
                  <a:ext uri="{0D108BD9-81ED-4DB2-BD59-A6C34878D82A}">
                    <a16:rowId xmlns:a16="http://schemas.microsoft.com/office/drawing/2014/main" val="3888032448"/>
                  </a:ext>
                </a:extLst>
              </a:tr>
              <a:tr h="1272347">
                <a:tc>
                  <a:txBody>
                    <a:bodyPr/>
                    <a:lstStyle/>
                    <a:p>
                      <a:pPr marL="0" lvl="0" indent="0" algn="l" rtl="0">
                        <a:spcBef>
                          <a:spcPts val="0"/>
                        </a:spcBef>
                        <a:spcAft>
                          <a:spcPts val="0"/>
                        </a:spcAft>
                        <a:buNone/>
                      </a:pPr>
                      <a:r>
                        <a:rPr lang="en-GB" sz="1800" b="0" i="0" dirty="0">
                          <a:latin typeface="Consolas" panose="020B0609020204030204" pitchFamily="49" charset="0"/>
                          <a:ea typeface="Fira Mono" panose="020B0509050000020004" pitchFamily="49" charset="0"/>
                          <a:cs typeface="Source Code Pro"/>
                          <a:sym typeface="Source Code Pro"/>
                        </a:rPr>
                        <a:t>hello = “Hello?”</a:t>
                      </a:r>
                      <a:endParaRPr sz="1800" b="0" i="0" dirty="0">
                        <a:latin typeface="Consolas" panose="020B0609020204030204" pitchFamily="49" charset="0"/>
                        <a:ea typeface="Fira Mono" panose="020B0509050000020004" pitchFamily="49" charset="0"/>
                        <a:cs typeface="Source Code Pro"/>
                        <a:sym typeface="Source Code Pro"/>
                      </a:endParaRPr>
                    </a:p>
                    <a:p>
                      <a:pPr marL="0" lvl="0" indent="0" algn="l" rtl="0">
                        <a:spcBef>
                          <a:spcPts val="0"/>
                        </a:spcBef>
                        <a:spcAft>
                          <a:spcPts val="0"/>
                        </a:spcAft>
                        <a:buNone/>
                      </a:pPr>
                      <a:endParaRPr sz="1800" b="0" i="0" dirty="0">
                        <a:latin typeface="Consolas" panose="020B0609020204030204" pitchFamily="49" charset="0"/>
                        <a:ea typeface="Fira Mono" panose="020B0509050000020004" pitchFamily="49" charset="0"/>
                        <a:cs typeface="Source Code Pro"/>
                        <a:sym typeface="Source Code Pro"/>
                      </a:endParaRPr>
                    </a:p>
                    <a:p>
                      <a:pPr marL="0" lvl="0" indent="0" algn="l" rtl="0">
                        <a:spcBef>
                          <a:spcPts val="0"/>
                        </a:spcBef>
                        <a:spcAft>
                          <a:spcPts val="0"/>
                        </a:spcAft>
                        <a:buNone/>
                      </a:pPr>
                      <a:r>
                        <a:rPr lang="en-GB" sz="1800" b="0" i="0" dirty="0">
                          <a:latin typeface="Consolas" panose="020B0609020204030204" pitchFamily="49" charset="0"/>
                          <a:ea typeface="Fira Mono" panose="020B0509050000020004" pitchFamily="49" charset="0"/>
                          <a:cs typeface="Source Code Pro"/>
                          <a:sym typeface="Source Code Pro"/>
                        </a:rPr>
                        <a:t>print(hello)</a:t>
                      </a:r>
                      <a:endParaRPr sz="1800" dirty="0">
                        <a:latin typeface="Consolas" panose="020B0609020204030204" pitchFamily="49" charset="0"/>
                        <a:ea typeface="Source Code Pro"/>
                        <a:cs typeface="Source Code Pro"/>
                        <a:sym typeface="Source Code Pro"/>
                      </a:endParaRPr>
                    </a:p>
                  </a:txBody>
                  <a:tcPr marL="63500" marR="63500" marT="63500" marB="63500"/>
                </a:tc>
                <a:extLst>
                  <a:ext uri="{0D108BD9-81ED-4DB2-BD59-A6C34878D82A}">
                    <a16:rowId xmlns:a16="http://schemas.microsoft.com/office/drawing/2014/main" val="605644620"/>
                  </a:ext>
                </a:extLst>
              </a:tr>
            </a:tbl>
          </a:graphicData>
        </a:graphic>
      </p:graphicFrame>
    </p:spTree>
    <p:extLst>
      <p:ext uri="{BB962C8B-B14F-4D97-AF65-F5344CB8AC3E}">
        <p14:creationId xmlns:p14="http://schemas.microsoft.com/office/powerpoint/2010/main" val="111638507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2" val="861ba5a240904b86632099fc56e12dead204a13"/>
</p:tagLst>
</file>

<file path=ppt/theme/theme1.xml><?xml version="1.0" encoding="utf-8"?>
<a:theme xmlns:a="http://schemas.openxmlformats.org/drawingml/2006/main" name="Master_Primary_Colors">
  <a:themeElements>
    <a:clrScheme name="QA Branding Custom Colour Set">
      <a:dk1>
        <a:srgbClr val="004050"/>
      </a:dk1>
      <a:lt1>
        <a:srgbClr val="FFFFFF"/>
      </a:lt1>
      <a:dk2>
        <a:srgbClr val="00EDB5"/>
      </a:dk2>
      <a:lt2>
        <a:srgbClr val="FFFFFF"/>
      </a:lt2>
      <a:accent1>
        <a:srgbClr val="004050"/>
      </a:accent1>
      <a:accent2>
        <a:srgbClr val="00EDB5"/>
      </a:accent2>
      <a:accent3>
        <a:srgbClr val="7F007D"/>
      </a:accent3>
      <a:accent4>
        <a:srgbClr val="FF004C"/>
      </a:accent4>
      <a:accent5>
        <a:srgbClr val="F8D237"/>
      </a:accent5>
      <a:accent6>
        <a:srgbClr val="F3612C"/>
      </a:accent6>
      <a:hlink>
        <a:srgbClr val="004050"/>
      </a:hlink>
      <a:folHlink>
        <a:srgbClr val="00EDB5"/>
      </a:folHlink>
    </a:clrScheme>
    <a:fontScheme name="QA Brand Fonts 2019">
      <a:majorFont>
        <a:latin typeface="Krana Fat B"/>
        <a:ea typeface=""/>
        <a:cs typeface=""/>
      </a:majorFont>
      <a:minorFont>
        <a:latin typeface="Montserra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bodyPr vert="horz" lIns="0" tIns="0" rIns="0" bIns="0" rtlCol="0" anchor="t" anchorCtr="0">
        <a:normAutofit/>
      </a:bodyPr>
      <a:lstStyle>
        <a:defPPr algn="l">
          <a:defRPr smtClean="0"/>
        </a:defPPr>
      </a:lstStyle>
    </a:txDef>
  </a:objectDefaults>
  <a:extraClrSchemeLst/>
  <a:extLst>
    <a:ext uri="{05A4C25C-085E-4340-85A3-A5531E510DB2}">
      <thm15:themeFamily xmlns:thm15="http://schemas.microsoft.com/office/thememl/2012/main" name="Trainer Slidedeck Template DRAFT v0.1" id="{7AC1CA74-4441-42CA-9897-72DF6ED83A1A}" vid="{6017FA94-E546-4DB4-BF25-6AABB84AA04E}"/>
    </a:ext>
  </a:extLst>
</a:theme>
</file>

<file path=ppt/theme/theme2.xml><?xml version="1.0" encoding="utf-8"?>
<a:theme xmlns:a="http://schemas.openxmlformats.org/drawingml/2006/main" name="Master_Red_and_Purple">
  <a:themeElements>
    <a:clrScheme name="QA Branding Custom Colour Set">
      <a:dk1>
        <a:srgbClr val="004050"/>
      </a:dk1>
      <a:lt1>
        <a:srgbClr val="FFFFFF"/>
      </a:lt1>
      <a:dk2>
        <a:srgbClr val="00EDB5"/>
      </a:dk2>
      <a:lt2>
        <a:srgbClr val="FFFFFF"/>
      </a:lt2>
      <a:accent1>
        <a:srgbClr val="004050"/>
      </a:accent1>
      <a:accent2>
        <a:srgbClr val="00EDB5"/>
      </a:accent2>
      <a:accent3>
        <a:srgbClr val="7F007D"/>
      </a:accent3>
      <a:accent4>
        <a:srgbClr val="FF004C"/>
      </a:accent4>
      <a:accent5>
        <a:srgbClr val="F8D237"/>
      </a:accent5>
      <a:accent6>
        <a:srgbClr val="F3612C"/>
      </a:accent6>
      <a:hlink>
        <a:srgbClr val="004050"/>
      </a:hlink>
      <a:folHlink>
        <a:srgbClr val="00EDB5"/>
      </a:folHlink>
    </a:clrScheme>
    <a:fontScheme name="QA Brand Fonts 2019">
      <a:majorFont>
        <a:latin typeface="Krana Fat B"/>
        <a:ea typeface=""/>
        <a:cs typeface=""/>
      </a:majorFont>
      <a:minorFont>
        <a:latin typeface="Montserra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bodyPr vert="horz" lIns="0" tIns="0" rIns="0" bIns="0" rtlCol="0" anchor="t" anchorCtr="0">
        <a:normAutofit/>
      </a:bodyPr>
      <a:lstStyle>
        <a:defPPr algn="l">
          <a:defRPr smtClean="0"/>
        </a:defPPr>
      </a:lstStyle>
    </a:txDef>
  </a:objectDefaults>
  <a:extraClrSchemeLst/>
  <a:extLst>
    <a:ext uri="{05A4C25C-085E-4340-85A3-A5531E510DB2}">
      <thm15:themeFamily xmlns:thm15="http://schemas.microsoft.com/office/thememl/2012/main" name="Trainer Slidedeck Template DRAFT v0.1" id="{7AC1CA74-4441-42CA-9897-72DF6ED83A1A}" vid="{6017FA94-E546-4DB4-BF25-6AABB84AA04E}"/>
    </a:ext>
  </a:extLst>
</a:theme>
</file>

<file path=ppt/theme/theme3.xml><?xml version="1.0" encoding="utf-8"?>
<a:theme xmlns:a="http://schemas.openxmlformats.org/drawingml/2006/main" name="Master_Yellow_and_Orange">
  <a:themeElements>
    <a:clrScheme name="QA Branding Custom Colour Set">
      <a:dk1>
        <a:srgbClr val="004050"/>
      </a:dk1>
      <a:lt1>
        <a:srgbClr val="FFFFFF"/>
      </a:lt1>
      <a:dk2>
        <a:srgbClr val="00EDB5"/>
      </a:dk2>
      <a:lt2>
        <a:srgbClr val="FFFFFF"/>
      </a:lt2>
      <a:accent1>
        <a:srgbClr val="004050"/>
      </a:accent1>
      <a:accent2>
        <a:srgbClr val="00EDB5"/>
      </a:accent2>
      <a:accent3>
        <a:srgbClr val="7F007D"/>
      </a:accent3>
      <a:accent4>
        <a:srgbClr val="FF004C"/>
      </a:accent4>
      <a:accent5>
        <a:srgbClr val="F8D237"/>
      </a:accent5>
      <a:accent6>
        <a:srgbClr val="F3612C"/>
      </a:accent6>
      <a:hlink>
        <a:srgbClr val="004050"/>
      </a:hlink>
      <a:folHlink>
        <a:srgbClr val="00EDB5"/>
      </a:folHlink>
    </a:clrScheme>
    <a:fontScheme name="QA Brand Fonts 2019">
      <a:majorFont>
        <a:latin typeface="Krana Fat B"/>
        <a:ea typeface=""/>
        <a:cs typeface=""/>
      </a:majorFont>
      <a:minorFont>
        <a:latin typeface="Montserra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bodyPr vert="horz" lIns="0" tIns="0" rIns="0" bIns="0" rtlCol="0" anchor="t" anchorCtr="0">
        <a:normAutofit/>
      </a:bodyPr>
      <a:lstStyle>
        <a:defPPr algn="l">
          <a:defRPr smtClean="0"/>
        </a:defPPr>
      </a:lstStyle>
    </a:txDef>
  </a:objectDefaults>
  <a:extraClrSchemeLst/>
  <a:extLst>
    <a:ext uri="{05A4C25C-085E-4340-85A3-A5531E510DB2}">
      <thm15:themeFamily xmlns:thm15="http://schemas.microsoft.com/office/thememl/2012/main" name="Trainer Slidedeck Template DRAFT v0.1" id="{7AC1CA74-4441-42CA-9897-72DF6ED83A1A}" vid="{6017FA94-E546-4DB4-BF25-6AABB84AA04E}"/>
    </a:ext>
  </a:extLst>
</a:theme>
</file>

<file path=ppt/theme/theme4.xml><?xml version="1.0" encoding="utf-8"?>
<a:theme xmlns:a="http://schemas.openxmlformats.org/drawingml/2006/main" name="Master_Blue">
  <a:themeElements>
    <a:clrScheme name="QA Branding Custom Colour Set">
      <a:dk1>
        <a:srgbClr val="004050"/>
      </a:dk1>
      <a:lt1>
        <a:srgbClr val="FFFFFF"/>
      </a:lt1>
      <a:dk2>
        <a:srgbClr val="00EDB5"/>
      </a:dk2>
      <a:lt2>
        <a:srgbClr val="FFFFFF"/>
      </a:lt2>
      <a:accent1>
        <a:srgbClr val="004050"/>
      </a:accent1>
      <a:accent2>
        <a:srgbClr val="00EDB5"/>
      </a:accent2>
      <a:accent3>
        <a:srgbClr val="7F007D"/>
      </a:accent3>
      <a:accent4>
        <a:srgbClr val="FF004C"/>
      </a:accent4>
      <a:accent5>
        <a:srgbClr val="F8D237"/>
      </a:accent5>
      <a:accent6>
        <a:srgbClr val="F3612C"/>
      </a:accent6>
      <a:hlink>
        <a:srgbClr val="004050"/>
      </a:hlink>
      <a:folHlink>
        <a:srgbClr val="00EDB5"/>
      </a:folHlink>
    </a:clrScheme>
    <a:fontScheme name="QA Brand Fonts 2019">
      <a:majorFont>
        <a:latin typeface="Krana Fat B"/>
        <a:ea typeface=""/>
        <a:cs typeface=""/>
      </a:majorFont>
      <a:minorFont>
        <a:latin typeface="Montserra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bodyPr vert="horz" lIns="0" tIns="0" rIns="0" bIns="0" rtlCol="0" anchor="t" anchorCtr="0">
        <a:normAutofit/>
      </a:bodyPr>
      <a:lstStyle>
        <a:defPPr algn="l">
          <a:defRPr smtClean="0"/>
        </a:defPPr>
      </a:lstStyle>
    </a:txDef>
  </a:objectDefaults>
  <a:extraClrSchemeLst/>
  <a:extLst>
    <a:ext uri="{05A4C25C-085E-4340-85A3-A5531E510DB2}">
      <thm15:themeFamily xmlns:thm15="http://schemas.microsoft.com/office/thememl/2012/main" name="Trainer Slidedeck Template DRAFT v0.1" id="{7AC1CA74-4441-42CA-9897-72DF6ED83A1A}" vid="{6017FA94-E546-4DB4-BF25-6AABB84AA04E}"/>
    </a:ext>
  </a:extLst>
</a:theme>
</file>

<file path=ppt/theme/theme5.xml><?xml version="1.0" encoding="utf-8"?>
<a:theme xmlns:a="http://schemas.openxmlformats.org/drawingml/2006/main" name="Master_Neutral">
  <a:themeElements>
    <a:clrScheme name="QA Branding Custom Colour Set">
      <a:dk1>
        <a:srgbClr val="004050"/>
      </a:dk1>
      <a:lt1>
        <a:srgbClr val="FFFFFF"/>
      </a:lt1>
      <a:dk2>
        <a:srgbClr val="00EDB5"/>
      </a:dk2>
      <a:lt2>
        <a:srgbClr val="FFFFFF"/>
      </a:lt2>
      <a:accent1>
        <a:srgbClr val="004050"/>
      </a:accent1>
      <a:accent2>
        <a:srgbClr val="00EDB5"/>
      </a:accent2>
      <a:accent3>
        <a:srgbClr val="7F007D"/>
      </a:accent3>
      <a:accent4>
        <a:srgbClr val="FF004C"/>
      </a:accent4>
      <a:accent5>
        <a:srgbClr val="F8D237"/>
      </a:accent5>
      <a:accent6>
        <a:srgbClr val="F3612C"/>
      </a:accent6>
      <a:hlink>
        <a:srgbClr val="004050"/>
      </a:hlink>
      <a:folHlink>
        <a:srgbClr val="00EDB5"/>
      </a:folHlink>
    </a:clrScheme>
    <a:fontScheme name="QA Brand Fonts 2019">
      <a:majorFont>
        <a:latin typeface="Krana Fat B"/>
        <a:ea typeface=""/>
        <a:cs typeface=""/>
      </a:majorFont>
      <a:minorFont>
        <a:latin typeface="Montserra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bodyPr vert="horz" lIns="0" tIns="0" rIns="0" bIns="0" rtlCol="0" anchor="t" anchorCtr="0">
        <a:normAutofit/>
      </a:bodyPr>
      <a:lstStyle>
        <a:defPPr algn="l">
          <a:defRPr smtClean="0"/>
        </a:defPPr>
      </a:lstStyle>
    </a:txDef>
  </a:objectDefaults>
  <a:extraClrSchemeLst/>
  <a:extLst>
    <a:ext uri="{05A4C25C-085E-4340-85A3-A5531E510DB2}">
      <thm15:themeFamily xmlns:thm15="http://schemas.microsoft.com/office/thememl/2012/main" name="Trainer Slidedeck Template DRAFT v0.1" id="{7AC1CA74-4441-42CA-9897-72DF6ED83A1A}" vid="{6017FA94-E546-4DB4-BF25-6AABB84AA04E}"/>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Courseware" ma:contentTypeID="0x010100F0967B7CEE8D417F966757887D9466FB0033091736364B29459B216A6F39B007CE" ma:contentTypeVersion="0" ma:contentTypeDescription="Base content type which represents courseware documents" ma:contentTypeScope="" ma:versionID="7c1e3ec4f1b4b41bac5b3e2e70b06195">
  <xsd:schema xmlns:xsd="http://www.w3.org/2001/XMLSchema" xmlns:xs="http://www.w3.org/2001/XMLSchema" xmlns:p="http://schemas.microsoft.com/office/2006/metadata/properties" xmlns:ns2="448C177D-8930-4CE7-B892-EC306B91C362" targetNamespace="http://schemas.microsoft.com/office/2006/metadata/properties" ma:root="true" ma:fieldsID="88218c5e7c73d850ed1d20a798c6ecd4" ns2:_="">
    <xsd:import namespace="448C177D-8930-4CE7-B892-EC306B91C362"/>
    <xsd:element name="properties">
      <xsd:complexType>
        <xsd:sequence>
          <xsd:element name="documentManagement">
            <xsd:complexType>
              <xsd:all>
                <xsd:element ref="ns2:BookTypeField0" minOccurs="0"/>
                <xsd:element ref="ns2:SequenceNumber" minOccurs="0"/>
                <xsd:element ref="ns2:IsBuildFil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48C177D-8930-4CE7-B892-EC306B91C362" elementFormDefault="qualified">
    <xsd:import namespace="http://schemas.microsoft.com/office/2006/documentManagement/types"/>
    <xsd:import namespace="http://schemas.microsoft.com/office/infopath/2007/PartnerControls"/>
    <xsd:element name="BookTypeField0" ma:index="9" nillable="true" ma:taxonomy="true" ma:internalName="BookTypeField0" ma:taxonomyFieldName="BookType" ma:displayName="Book Type" ma:fieldId="{e7c6b654-e04e-4e45-9cfd-676dbef3a3c6}" ma:sspId="63102202-80dd-4165-b1ca-d09cf2756dc1" ma:termSetId="3300959e-7346-4208-831a-90b552f1677b" ma:anchorId="00000000-0000-0000-0000-000000000000" ma:open="false" ma:isKeyword="false">
      <xsd:complexType>
        <xsd:sequence>
          <xsd:element ref="pc:Terms" minOccurs="0" maxOccurs="1"/>
        </xsd:sequence>
      </xsd:complexType>
    </xsd:element>
    <xsd:element name="SequenceNumber" ma:index="10" nillable="true" ma:displayName="Sequence Number" ma:decimals="0" ma:internalName="SequenceNumber">
      <xsd:simpleType>
        <xsd:restriction base="dms:Number"/>
      </xsd:simpleType>
    </xsd:element>
    <xsd:element name="IsBuildFile" ma:index="11" nillable="true" ma:displayName="Is Build File" ma:hidden="true" ma:internalName="IsBuildFil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BookTypeField0 xmlns="448C177D-8930-4CE7-B892-EC306B91C362">
      <Terms xmlns="http://schemas.microsoft.com/office/infopath/2007/PartnerControls">
        <TermInfo xmlns="http://schemas.microsoft.com/office/infopath/2007/PartnerControls">
          <TermName xmlns="http://schemas.microsoft.com/office/infopath/2007/PartnerControls">IK</TermName>
          <TermId xmlns="http://schemas.microsoft.com/office/infopath/2007/PartnerControls">5abe6401-e87a-4499-80b4-3d21a1a6ebd7</TermId>
        </TermInfo>
      </Terms>
    </BookTypeField0>
    <SequenceNumber xmlns="448C177D-8930-4CE7-B892-EC306B91C362" xsi:nil="true"/>
    <IsBuildFile xmlns="448C177D-8930-4CE7-B892-EC306B91C362" xsi:nil="true"/>
  </documentManagement>
</p:properties>
</file>

<file path=customXml/itemProps1.xml><?xml version="1.0" encoding="utf-8"?>
<ds:datastoreItem xmlns:ds="http://schemas.openxmlformats.org/officeDocument/2006/customXml" ds:itemID="{135261CE-A994-49A9-BF6C-002E78CA5D8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48C177D-8930-4CE7-B892-EC306B91C36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B466F22-B209-49D5-9C6F-CD2632AF8CF6}">
  <ds:schemaRefs>
    <ds:schemaRef ds:uri="http://schemas.microsoft.com/sharepoint/v3/contenttype/forms"/>
  </ds:schemaRefs>
</ds:datastoreItem>
</file>

<file path=customXml/itemProps3.xml><?xml version="1.0" encoding="utf-8"?>
<ds:datastoreItem xmlns:ds="http://schemas.openxmlformats.org/officeDocument/2006/customXml" ds:itemID="{D54FD4C0-AF61-4457-ADCF-4CFE3F92DA4C}">
  <ds:schemaRefs>
    <ds:schemaRef ds:uri="99c24da3-94a5-4c5d-be3c-c97cd1e271f9"/>
    <ds:schemaRef ds:uri="caf9bccc-7e98-4f75-a030-30cf888d3a34"/>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 ds:uri="448C177D-8930-4CE7-B892-EC306B91C362"/>
  </ds:schemaRefs>
</ds:datastoreItem>
</file>

<file path=docProps/app.xml><?xml version="1.0" encoding="utf-8"?>
<Properties xmlns="http://schemas.openxmlformats.org/officeDocument/2006/extended-properties" xmlns:vt="http://schemas.openxmlformats.org/officeDocument/2006/docPropsVTypes">
  <Template>Trainer Slidedeck Template DRAFT v0.1</Template>
  <TotalTime>447</TotalTime>
  <Words>517</Words>
  <Application>Microsoft Office PowerPoint</Application>
  <PresentationFormat>Widescreen</PresentationFormat>
  <Paragraphs>112</Paragraphs>
  <Slides>13</Slides>
  <Notes>5</Notes>
  <HiddenSlides>0</HiddenSlides>
  <MMClips>0</MMClips>
  <ScaleCrop>false</ScaleCrop>
  <HeadingPairs>
    <vt:vector size="6" baseType="variant">
      <vt:variant>
        <vt:lpstr>Fonts Used</vt:lpstr>
      </vt:variant>
      <vt:variant>
        <vt:i4>7</vt:i4>
      </vt:variant>
      <vt:variant>
        <vt:lpstr>Theme</vt:lpstr>
      </vt:variant>
      <vt:variant>
        <vt:i4>5</vt:i4>
      </vt:variant>
      <vt:variant>
        <vt:lpstr>Slide Titles</vt:lpstr>
      </vt:variant>
      <vt:variant>
        <vt:i4>13</vt:i4>
      </vt:variant>
    </vt:vector>
  </HeadingPairs>
  <TitlesOfParts>
    <vt:vector size="25" baseType="lpstr">
      <vt:lpstr>Arial</vt:lpstr>
      <vt:lpstr>Calibri</vt:lpstr>
      <vt:lpstr>Consolas</vt:lpstr>
      <vt:lpstr>Courier New</vt:lpstr>
      <vt:lpstr>Fira Mono</vt:lpstr>
      <vt:lpstr>Krana Fat B</vt:lpstr>
      <vt:lpstr>Montserrat</vt:lpstr>
      <vt:lpstr>Master_Primary_Colors</vt:lpstr>
      <vt:lpstr>Master_Red_and_Purple</vt:lpstr>
      <vt:lpstr>Master_Yellow_and_Orange</vt:lpstr>
      <vt:lpstr>Master_Blue</vt:lpstr>
      <vt:lpstr>Master_Neutral</vt:lpstr>
      <vt:lpstr>branching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QA Ltd</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Singh, Vaishali</dc:creator>
  <cp:keywords/>
  <dc:description/>
  <cp:lastModifiedBy>Andrew Burgess</cp:lastModifiedBy>
  <cp:revision>5</cp:revision>
  <cp:lastPrinted>2019-07-03T09:46:41Z</cp:lastPrinted>
  <dcterms:created xsi:type="dcterms:W3CDTF">2019-09-05T08:17:12Z</dcterms:created>
  <dcterms:modified xsi:type="dcterms:W3CDTF">2020-12-07T07:18:11Z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0x010100F0967B7CEE8D417F966757887D9466FB0033091736364B29459B216A6F39B007CE</vt:lpwstr>
  </property>
  <property fmtid="{D5CDD505-2E9C-101B-9397-08002B2CF9AE}" pid="3" name="BookType">
    <vt:lpwstr>4</vt:lpwstr>
  </property>
</Properties>
</file>